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ink/ink1.xml" ContentType="application/inkml+xml"/>
  <Override PartName="/ppt/ink/ink2.xml" ContentType="application/inkml+xml"/>
  <Override PartName="/ppt/ink/ink3.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4" r:id="rId6"/>
    <p:sldMasterId id="2147483696" r:id="rId7"/>
    <p:sldMasterId id="2147483708" r:id="rId8"/>
    <p:sldMasterId id="2147483720" r:id="rId9"/>
    <p:sldMasterId id="2147483732" r:id="rId10"/>
    <p:sldMasterId id="2147483744" r:id="rId11"/>
    <p:sldMasterId id="2147483756" r:id="rId12"/>
    <p:sldMasterId id="2147483768" r:id="rId13"/>
    <p:sldMasterId id="2147483780" r:id="rId14"/>
    <p:sldMasterId id="2147483792" r:id="rId15"/>
    <p:sldMasterId id="2147483804" r:id="rId16"/>
    <p:sldMasterId id="2147483816" r:id="rId17"/>
    <p:sldMasterId id="2147483828" r:id="rId18"/>
  </p:sldMasterIdLst>
  <p:sldIdLst>
    <p:sldId id="256" r:id="rId19"/>
    <p:sldId id="265" r:id="rId20"/>
    <p:sldId id="257"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331BF2-8231-DE5B-A6E5-1F035889E4BF}" name="Yash Kishore Wadhawe" initials="YKW" userId="S::ykwadhaw@syr.edu::636dfda8-1cb0-4f89-a5cd-d8864330408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6DF59C-B6B6-4F9F-9708-51D4209C3FA2}" v="6" dt="2023-05-02T05:54:13.2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microsoft.com/office/2018/10/relationships/authors" Target="authors.xml"/><Relationship Id="rId20" Type="http://schemas.openxmlformats.org/officeDocument/2006/relationships/slide" Target="slides/slide2.xml"/><Relationship Id="rId4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2T05:31:10.435"/>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2T05:52:52.501"/>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5/2/2023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776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5/2/2023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37123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43853081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535395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639728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4562845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7988674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787498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450130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85285106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095690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83753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5/2/2023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205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67021820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51249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6575712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1467717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251530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439663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0578576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443180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8069503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68026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5/2/2023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4359856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670451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604277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3831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0725562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5344875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003757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2327058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9127662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520995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50296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4619523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940057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35385932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2818600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a:t>Click to edit Master title style</a:t>
            </a:r>
          </a:p>
        </p:txBody>
      </p:sp>
      <p:sp>
        <p:nvSpPr>
          <p:cNvPr id="3" name="Subtitle 2">
            <a:extLst>
              <a:ext uri="{FF2B5EF4-FFF2-40B4-BE49-F238E27FC236}">
                <a16:creationId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fld id="{73C3BD54-29B9-3D42-B178-776ED395AA85}" type="datetimeFigureOut">
              <a:rPr lang="en-US" smtClean="0"/>
              <a:pPr/>
              <a:t>5/2/2023</a:t>
            </a:fld>
            <a:endParaRPr lang="en-US" sz="1400"/>
          </a:p>
        </p:txBody>
      </p:sp>
      <p:sp>
        <p:nvSpPr>
          <p:cNvPr id="5" name="Footer Placeholder 4">
            <a:extLst>
              <a:ext uri="{FF2B5EF4-FFF2-40B4-BE49-F238E27FC236}">
                <a16:creationId xmlns:a16="http://schemas.microsoft.com/office/drawing/2014/main" id="{8033889C-A4E9-B24E-818F-46A1124C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1750847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5/2/2023</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342841562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dirty="0"/>
              <a:t>Click to edit Master title style</a:t>
            </a:r>
          </a:p>
        </p:txBody>
      </p:sp>
      <p:sp>
        <p:nvSpPr>
          <p:cNvPr id="3" name="Text Placeholder 2">
            <a:extLst>
              <a:ext uri="{FF2B5EF4-FFF2-40B4-BE49-F238E27FC236}">
                <a16:creationId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6218-1FCF-7A4D-B138-D1B1DE91A4B7}"/>
              </a:ext>
            </a:extLst>
          </p:cNvPr>
          <p:cNvSpPr>
            <a:spLocks noGrp="1"/>
          </p:cNvSpPr>
          <p:nvPr>
            <p:ph type="dt" sz="half" idx="10"/>
          </p:nvPr>
        </p:nvSpPr>
        <p:spPr/>
        <p:txBody>
          <a:bodyPr/>
          <a:lstStyle/>
          <a:p>
            <a:fld id="{73C3BD54-29B9-3D42-B178-776ED395AA85}" type="datetimeFigureOut">
              <a:rPr lang="en-US" smtClean="0"/>
              <a:t>5/2/2023</a:t>
            </a:fld>
            <a:endParaRPr lang="en-US"/>
          </a:p>
        </p:txBody>
      </p:sp>
      <p:sp>
        <p:nvSpPr>
          <p:cNvPr id="5" name="Footer Placeholder 4">
            <a:extLst>
              <a:ext uri="{FF2B5EF4-FFF2-40B4-BE49-F238E27FC236}">
                <a16:creationId xmlns:a16="http://schemas.microsoft.com/office/drawing/2014/main" id="{50984204-038C-FD4B-8E1C-0A9967BF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17254776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E0921-9102-1440-B315-778888723C9D}"/>
              </a:ext>
            </a:extLst>
          </p:cNvPr>
          <p:cNvSpPr>
            <a:spLocks noGrp="1"/>
          </p:cNvSpPr>
          <p:nvPr>
            <p:ph type="dt" sz="half" idx="10"/>
          </p:nvPr>
        </p:nvSpPr>
        <p:spPr/>
        <p:txBody>
          <a:bodyPr/>
          <a:lstStyle/>
          <a:p>
            <a:fld id="{73C3BD54-29B9-3D42-B178-776ED395AA85}" type="datetimeFigureOut">
              <a:rPr lang="en-US" smtClean="0"/>
              <a:t>5/2/2023</a:t>
            </a:fld>
            <a:endParaRPr lang="en-US"/>
          </a:p>
        </p:txBody>
      </p:sp>
      <p:sp>
        <p:nvSpPr>
          <p:cNvPr id="6" name="Footer Placeholder 5">
            <a:extLst>
              <a:ext uri="{FF2B5EF4-FFF2-40B4-BE49-F238E27FC236}">
                <a16:creationId xmlns:a16="http://schemas.microsoft.com/office/drawing/2014/main" id="{24D7802F-1937-2F43-8FF4-846135D6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48351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2A045-4283-3C47-B125-68CF3B19FB08}"/>
              </a:ext>
            </a:extLst>
          </p:cNvPr>
          <p:cNvSpPr>
            <a:spLocks noGrp="1"/>
          </p:cNvSpPr>
          <p:nvPr>
            <p:ph type="dt" sz="half" idx="10"/>
          </p:nvPr>
        </p:nvSpPr>
        <p:spPr/>
        <p:txBody>
          <a:bodyPr/>
          <a:lstStyle/>
          <a:p>
            <a:fld id="{73C3BD54-29B9-3D42-B178-776ED395AA85}" type="datetimeFigureOut">
              <a:rPr lang="en-US" smtClean="0"/>
              <a:t>5/2/2023</a:t>
            </a:fld>
            <a:endParaRPr lang="en-US"/>
          </a:p>
        </p:txBody>
      </p:sp>
      <p:sp>
        <p:nvSpPr>
          <p:cNvPr id="8" name="Footer Placeholder 7">
            <a:extLst>
              <a:ext uri="{FF2B5EF4-FFF2-40B4-BE49-F238E27FC236}">
                <a16:creationId xmlns:a16="http://schemas.microsoft.com/office/drawing/2014/main" id="{7EBC25BC-2C98-574D-BCCD-E36CAB07F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2" name="Rectangle 51">
            <a:extLst>
              <a:ext uri="{FF2B5EF4-FFF2-40B4-BE49-F238E27FC236}">
                <a16:creationId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3000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E2F55F-EB76-AE49-B554-12B65B636A90}"/>
              </a:ext>
            </a:extLst>
          </p:cNvPr>
          <p:cNvSpPr>
            <a:spLocks noGrp="1"/>
          </p:cNvSpPr>
          <p:nvPr>
            <p:ph type="dt" sz="half" idx="10"/>
          </p:nvPr>
        </p:nvSpPr>
        <p:spPr/>
        <p:txBody>
          <a:bodyPr/>
          <a:lstStyle/>
          <a:p>
            <a:fld id="{73C3BD54-29B9-3D42-B178-776ED395AA85}" type="datetimeFigureOut">
              <a:rPr lang="en-US" smtClean="0"/>
              <a:t>5/2/2023</a:t>
            </a:fld>
            <a:endParaRPr lang="en-US"/>
          </a:p>
        </p:txBody>
      </p:sp>
      <p:sp>
        <p:nvSpPr>
          <p:cNvPr id="4" name="Footer Placeholder 3">
            <a:extLst>
              <a:ext uri="{FF2B5EF4-FFF2-40B4-BE49-F238E27FC236}">
                <a16:creationId xmlns:a16="http://schemas.microsoft.com/office/drawing/2014/main" id="{86CB6E6E-D81E-C44A-AC54-CBE0134C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8" name="Rectangle 47">
            <a:extLst>
              <a:ext uri="{FF2B5EF4-FFF2-40B4-BE49-F238E27FC236}">
                <a16:creationId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11497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5/2/2023</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6419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164669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6E11F-3003-0745-ACAB-FAA4E676EFCD}"/>
              </a:ext>
            </a:extLst>
          </p:cNvPr>
          <p:cNvSpPr>
            <a:spLocks noGrp="1"/>
          </p:cNvSpPr>
          <p:nvPr>
            <p:ph type="dt" sz="half" idx="10"/>
          </p:nvPr>
        </p:nvSpPr>
        <p:spPr/>
        <p:txBody>
          <a:bodyPr/>
          <a:lstStyle/>
          <a:p>
            <a:fld id="{73C3BD54-29B9-3D42-B178-776ED395AA85}" type="datetimeFigureOut">
              <a:rPr lang="en-US" smtClean="0"/>
              <a:t>5/2/2023</a:t>
            </a:fld>
            <a:endParaRPr lang="en-US"/>
          </a:p>
        </p:txBody>
      </p:sp>
      <p:sp>
        <p:nvSpPr>
          <p:cNvPr id="6" name="Footer Placeholder 5">
            <a:extLst>
              <a:ext uri="{FF2B5EF4-FFF2-40B4-BE49-F238E27FC236}">
                <a16:creationId xmlns:a16="http://schemas.microsoft.com/office/drawing/2014/main" id="{92BC11A6-59AC-FE45-8A1C-9DDC00582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9331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C6EB5-D7D1-E247-B9D7-D319E5AAB962}"/>
              </a:ext>
            </a:extLst>
          </p:cNvPr>
          <p:cNvSpPr>
            <a:spLocks noGrp="1"/>
          </p:cNvSpPr>
          <p:nvPr>
            <p:ph type="dt" sz="half" idx="10"/>
          </p:nvPr>
        </p:nvSpPr>
        <p:spPr/>
        <p:txBody>
          <a:bodyPr/>
          <a:lstStyle/>
          <a:p>
            <a:fld id="{73C3BD54-29B9-3D42-B178-776ED395AA85}" type="datetimeFigureOut">
              <a:rPr lang="en-US" smtClean="0"/>
              <a:t>5/2/2023</a:t>
            </a:fld>
            <a:endParaRPr lang="en-US"/>
          </a:p>
        </p:txBody>
      </p:sp>
      <p:sp>
        <p:nvSpPr>
          <p:cNvPr id="6" name="Footer Placeholder 5">
            <a:extLst>
              <a:ext uri="{FF2B5EF4-FFF2-40B4-BE49-F238E27FC236}">
                <a16:creationId xmlns:a16="http://schemas.microsoft.com/office/drawing/2014/main" id="{75FBF6CC-F5C4-9847-BADB-8B7441C8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4" name="Rectangle 53">
            <a:extLst>
              <a:ext uri="{FF2B5EF4-FFF2-40B4-BE49-F238E27FC236}">
                <a16:creationId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4243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A0800-B373-3B40-B187-30AFE44CDD1D}"/>
              </a:ext>
            </a:extLst>
          </p:cNvPr>
          <p:cNvSpPr>
            <a:spLocks noGrp="1"/>
          </p:cNvSpPr>
          <p:nvPr>
            <p:ph type="dt" sz="half" idx="10"/>
          </p:nvPr>
        </p:nvSpPr>
        <p:spPr/>
        <p:txBody>
          <a:bodyPr/>
          <a:lstStyle/>
          <a:p>
            <a:fld id="{73C3BD54-29B9-3D42-B178-776ED395AA85}" type="datetimeFigureOut">
              <a:rPr lang="en-US" smtClean="0"/>
              <a:t>5/2/2023</a:t>
            </a:fld>
            <a:endParaRPr lang="en-US"/>
          </a:p>
        </p:txBody>
      </p:sp>
      <p:sp>
        <p:nvSpPr>
          <p:cNvPr id="5" name="Footer Placeholder 4">
            <a:extLst>
              <a:ext uri="{FF2B5EF4-FFF2-40B4-BE49-F238E27FC236}">
                <a16:creationId xmlns:a16="http://schemas.microsoft.com/office/drawing/2014/main" id="{C10A4C1C-C790-B449-8C06-78E8303F9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9" name="Rectangle 48">
            <a:extLst>
              <a:ext uri="{FF2B5EF4-FFF2-40B4-BE49-F238E27FC236}">
                <a16:creationId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38937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F0223-5AC9-374E-BD0C-344F67E2A85B}"/>
              </a:ext>
            </a:extLst>
          </p:cNvPr>
          <p:cNvSpPr>
            <a:spLocks noGrp="1"/>
          </p:cNvSpPr>
          <p:nvPr>
            <p:ph type="dt" sz="half" idx="10"/>
          </p:nvPr>
        </p:nvSpPr>
        <p:spPr/>
        <p:txBody>
          <a:bodyPr/>
          <a:lstStyle/>
          <a:p>
            <a:fld id="{73C3BD54-29B9-3D42-B178-776ED395AA85}" type="datetimeFigureOut">
              <a:rPr lang="en-US" smtClean="0"/>
              <a:t>5/2/2023</a:t>
            </a:fld>
            <a:endParaRPr lang="en-US"/>
          </a:p>
        </p:txBody>
      </p:sp>
      <p:sp>
        <p:nvSpPr>
          <p:cNvPr id="5" name="Footer Placeholder 4">
            <a:extLst>
              <a:ext uri="{FF2B5EF4-FFF2-40B4-BE49-F238E27FC236}">
                <a16:creationId xmlns:a16="http://schemas.microsoft.com/office/drawing/2014/main" id="{3EBEDD42-54A1-E648-8829-140EC4C5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1" name="Rectangle 50">
            <a:extLst>
              <a:ext uri="{FF2B5EF4-FFF2-40B4-BE49-F238E27FC236}">
                <a16:creationId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6569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5/2/2023</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4200064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5/2/2023</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09439488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5/2/2023</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5498904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5/2/2023</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46367584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5/2/2023</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2684011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5/2/2023</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13275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32720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5/2/2023</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8224485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5/2/2023</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274293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5/2/2023</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1236168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5/2/2023</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0174212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5/2/2023</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7658475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May 2,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91683168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May 2,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2530390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May 2,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8479452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May 2,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11977282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May 2,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437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1534190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May 2,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222756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May 2,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440640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May 2,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3958842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May 2,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62761994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May 2,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045850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May 2,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112695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5/2/2023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07413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1532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93802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5/2/2023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9223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42766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0630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15284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5/2/2023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581763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5/2/2023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198693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5/2/2023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674851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5/2/2023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738805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5/2/2023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51036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5/2/2023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38299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5/2/2023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50341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5/2/2023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741273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5/2/2023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278963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5/2/2023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54971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5/2/2023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73825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5/2/2023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2271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7755-1385-6DFA-BC96-9EA9E344A5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1BF3A8A-9697-8CD4-214F-6946BCACF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962D220-83AF-E742-008D-A0847CA33347}"/>
              </a:ext>
            </a:extLst>
          </p:cNvPr>
          <p:cNvSpPr>
            <a:spLocks noGrp="1"/>
          </p:cNvSpPr>
          <p:nvPr>
            <p:ph type="dt" sz="half" idx="10"/>
          </p:nvPr>
        </p:nvSpPr>
        <p:spPr/>
        <p:txBody>
          <a:bodyPr/>
          <a:lstStyle/>
          <a:p>
            <a:fld id="{2DCDCD24-EDB1-4536-B274-F569E57F9E4D}" type="datetimeFigureOut">
              <a:rPr lang="en-IN" smtClean="0"/>
              <a:t>02-05-2023</a:t>
            </a:fld>
            <a:endParaRPr lang="en-IN"/>
          </a:p>
        </p:txBody>
      </p:sp>
      <p:sp>
        <p:nvSpPr>
          <p:cNvPr id="5" name="Footer Placeholder 4">
            <a:extLst>
              <a:ext uri="{FF2B5EF4-FFF2-40B4-BE49-F238E27FC236}">
                <a16:creationId xmlns:a16="http://schemas.microsoft.com/office/drawing/2014/main" id="{B99EFB68-A8ED-2A38-D5C4-735E7C8DEF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88CFA9-FBD5-14A0-621A-43C0BF401CA4}"/>
              </a:ext>
            </a:extLst>
          </p:cNvPr>
          <p:cNvSpPr>
            <a:spLocks noGrp="1"/>
          </p:cNvSpPr>
          <p:nvPr>
            <p:ph type="sldNum" sz="quarter" idx="12"/>
          </p:nvPr>
        </p:nvSpPr>
        <p:spPr/>
        <p:txBody>
          <a:bodyPr/>
          <a:lstStyle/>
          <a:p>
            <a:fld id="{432BC0BB-8724-4095-BD20-D9A9692A4BA6}" type="slidenum">
              <a:rPr lang="en-IN" smtClean="0"/>
              <a:t>‹#›</a:t>
            </a:fld>
            <a:endParaRPr lang="en-IN"/>
          </a:p>
        </p:txBody>
      </p:sp>
    </p:spTree>
    <p:extLst>
      <p:ext uri="{BB962C8B-B14F-4D97-AF65-F5344CB8AC3E}">
        <p14:creationId xmlns:p14="http://schemas.microsoft.com/office/powerpoint/2010/main" val="287432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76D9-23D7-EB75-D119-63F591741D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3662B0-83FE-9906-E264-E237B0E77F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D93E7B-0949-50B2-E88C-D53361CFCE7D}"/>
              </a:ext>
            </a:extLst>
          </p:cNvPr>
          <p:cNvSpPr>
            <a:spLocks noGrp="1"/>
          </p:cNvSpPr>
          <p:nvPr>
            <p:ph type="dt" sz="half" idx="10"/>
          </p:nvPr>
        </p:nvSpPr>
        <p:spPr/>
        <p:txBody>
          <a:bodyPr/>
          <a:lstStyle/>
          <a:p>
            <a:fld id="{2DCDCD24-EDB1-4536-B274-F569E57F9E4D}" type="datetimeFigureOut">
              <a:rPr lang="en-IN" smtClean="0"/>
              <a:t>02-05-2023</a:t>
            </a:fld>
            <a:endParaRPr lang="en-IN"/>
          </a:p>
        </p:txBody>
      </p:sp>
      <p:sp>
        <p:nvSpPr>
          <p:cNvPr id="5" name="Footer Placeholder 4">
            <a:extLst>
              <a:ext uri="{FF2B5EF4-FFF2-40B4-BE49-F238E27FC236}">
                <a16:creationId xmlns:a16="http://schemas.microsoft.com/office/drawing/2014/main" id="{738F4184-A251-BA56-ECA8-1C3FEB7C42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EE9262-D224-9947-F3AB-B4537FD2B0AE}"/>
              </a:ext>
            </a:extLst>
          </p:cNvPr>
          <p:cNvSpPr>
            <a:spLocks noGrp="1"/>
          </p:cNvSpPr>
          <p:nvPr>
            <p:ph type="sldNum" sz="quarter" idx="12"/>
          </p:nvPr>
        </p:nvSpPr>
        <p:spPr/>
        <p:txBody>
          <a:bodyPr/>
          <a:lstStyle/>
          <a:p>
            <a:fld id="{432BC0BB-8724-4095-BD20-D9A9692A4BA6}" type="slidenum">
              <a:rPr lang="en-IN" smtClean="0"/>
              <a:t>‹#›</a:t>
            </a:fld>
            <a:endParaRPr lang="en-IN"/>
          </a:p>
        </p:txBody>
      </p:sp>
    </p:spTree>
    <p:extLst>
      <p:ext uri="{BB962C8B-B14F-4D97-AF65-F5344CB8AC3E}">
        <p14:creationId xmlns:p14="http://schemas.microsoft.com/office/powerpoint/2010/main" val="31449643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7AB8A-A3DE-5A0E-3F50-F0241A2041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D577623-3901-1653-0A7C-20299EF4DD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719023-6160-7B67-4C8D-AEAECE810D3A}"/>
              </a:ext>
            </a:extLst>
          </p:cNvPr>
          <p:cNvSpPr>
            <a:spLocks noGrp="1"/>
          </p:cNvSpPr>
          <p:nvPr>
            <p:ph type="dt" sz="half" idx="10"/>
          </p:nvPr>
        </p:nvSpPr>
        <p:spPr/>
        <p:txBody>
          <a:bodyPr/>
          <a:lstStyle/>
          <a:p>
            <a:fld id="{2DCDCD24-EDB1-4536-B274-F569E57F9E4D}" type="datetimeFigureOut">
              <a:rPr lang="en-IN" smtClean="0"/>
              <a:t>02-05-2023</a:t>
            </a:fld>
            <a:endParaRPr lang="en-IN"/>
          </a:p>
        </p:txBody>
      </p:sp>
      <p:sp>
        <p:nvSpPr>
          <p:cNvPr id="5" name="Footer Placeholder 4">
            <a:extLst>
              <a:ext uri="{FF2B5EF4-FFF2-40B4-BE49-F238E27FC236}">
                <a16:creationId xmlns:a16="http://schemas.microsoft.com/office/drawing/2014/main" id="{CB160540-8684-CC8F-F379-133835F47C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63EB1B-6404-0C65-356D-85E72F9CC5F0}"/>
              </a:ext>
            </a:extLst>
          </p:cNvPr>
          <p:cNvSpPr>
            <a:spLocks noGrp="1"/>
          </p:cNvSpPr>
          <p:nvPr>
            <p:ph type="sldNum" sz="quarter" idx="12"/>
          </p:nvPr>
        </p:nvSpPr>
        <p:spPr/>
        <p:txBody>
          <a:bodyPr/>
          <a:lstStyle/>
          <a:p>
            <a:fld id="{432BC0BB-8724-4095-BD20-D9A9692A4BA6}" type="slidenum">
              <a:rPr lang="en-IN" smtClean="0"/>
              <a:t>‹#›</a:t>
            </a:fld>
            <a:endParaRPr lang="en-IN"/>
          </a:p>
        </p:txBody>
      </p:sp>
    </p:spTree>
    <p:extLst>
      <p:ext uri="{BB962C8B-B14F-4D97-AF65-F5344CB8AC3E}">
        <p14:creationId xmlns:p14="http://schemas.microsoft.com/office/powerpoint/2010/main" val="32170060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C0C9A-F1CA-D66D-C5B9-DC2EE1EC16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87FDAB-5BB2-DB92-A96C-542CA9D86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1167AE8-1170-A099-97FB-3991745D49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BCD225D-13DB-EECF-3319-F1B1D0E00D04}"/>
              </a:ext>
            </a:extLst>
          </p:cNvPr>
          <p:cNvSpPr>
            <a:spLocks noGrp="1"/>
          </p:cNvSpPr>
          <p:nvPr>
            <p:ph type="dt" sz="half" idx="10"/>
          </p:nvPr>
        </p:nvSpPr>
        <p:spPr/>
        <p:txBody>
          <a:bodyPr/>
          <a:lstStyle/>
          <a:p>
            <a:fld id="{2DCDCD24-EDB1-4536-B274-F569E57F9E4D}" type="datetimeFigureOut">
              <a:rPr lang="en-IN" smtClean="0"/>
              <a:t>02-05-2023</a:t>
            </a:fld>
            <a:endParaRPr lang="en-IN"/>
          </a:p>
        </p:txBody>
      </p:sp>
      <p:sp>
        <p:nvSpPr>
          <p:cNvPr id="6" name="Footer Placeholder 5">
            <a:extLst>
              <a:ext uri="{FF2B5EF4-FFF2-40B4-BE49-F238E27FC236}">
                <a16:creationId xmlns:a16="http://schemas.microsoft.com/office/drawing/2014/main" id="{059FF902-934B-5794-3539-4496AC452E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4C22BD-D390-7C41-10E8-D4705CB4AEF1}"/>
              </a:ext>
            </a:extLst>
          </p:cNvPr>
          <p:cNvSpPr>
            <a:spLocks noGrp="1"/>
          </p:cNvSpPr>
          <p:nvPr>
            <p:ph type="sldNum" sz="quarter" idx="12"/>
          </p:nvPr>
        </p:nvSpPr>
        <p:spPr/>
        <p:txBody>
          <a:bodyPr/>
          <a:lstStyle/>
          <a:p>
            <a:fld id="{432BC0BB-8724-4095-BD20-D9A9692A4BA6}" type="slidenum">
              <a:rPr lang="en-IN" smtClean="0"/>
              <a:t>‹#›</a:t>
            </a:fld>
            <a:endParaRPr lang="en-IN"/>
          </a:p>
        </p:txBody>
      </p:sp>
    </p:spTree>
    <p:extLst>
      <p:ext uri="{BB962C8B-B14F-4D97-AF65-F5344CB8AC3E}">
        <p14:creationId xmlns:p14="http://schemas.microsoft.com/office/powerpoint/2010/main" val="26190121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0B2B-9A6C-B3F2-F731-16EE63A1B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835EAA-D21B-2638-3762-5E390530DE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654CB0-B66D-F8F2-5512-3BAB382523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F86FB0-A15F-E5F7-5955-C07FFAD385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00E4BD-9775-B60B-B70B-290691515E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4BC318A-5D00-09D7-7F9D-02FFC816F6ED}"/>
              </a:ext>
            </a:extLst>
          </p:cNvPr>
          <p:cNvSpPr>
            <a:spLocks noGrp="1"/>
          </p:cNvSpPr>
          <p:nvPr>
            <p:ph type="dt" sz="half" idx="10"/>
          </p:nvPr>
        </p:nvSpPr>
        <p:spPr/>
        <p:txBody>
          <a:bodyPr/>
          <a:lstStyle/>
          <a:p>
            <a:fld id="{2DCDCD24-EDB1-4536-B274-F569E57F9E4D}" type="datetimeFigureOut">
              <a:rPr lang="en-IN" smtClean="0"/>
              <a:t>02-05-2023</a:t>
            </a:fld>
            <a:endParaRPr lang="en-IN"/>
          </a:p>
        </p:txBody>
      </p:sp>
      <p:sp>
        <p:nvSpPr>
          <p:cNvPr id="8" name="Footer Placeholder 7">
            <a:extLst>
              <a:ext uri="{FF2B5EF4-FFF2-40B4-BE49-F238E27FC236}">
                <a16:creationId xmlns:a16="http://schemas.microsoft.com/office/drawing/2014/main" id="{82767BD9-D71C-62E9-3420-DB5E1C7DD7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3A56C3B-D438-3FFC-F7AA-574BE8DFBD5A}"/>
              </a:ext>
            </a:extLst>
          </p:cNvPr>
          <p:cNvSpPr>
            <a:spLocks noGrp="1"/>
          </p:cNvSpPr>
          <p:nvPr>
            <p:ph type="sldNum" sz="quarter" idx="12"/>
          </p:nvPr>
        </p:nvSpPr>
        <p:spPr/>
        <p:txBody>
          <a:bodyPr/>
          <a:lstStyle/>
          <a:p>
            <a:fld id="{432BC0BB-8724-4095-BD20-D9A9692A4BA6}" type="slidenum">
              <a:rPr lang="en-IN" smtClean="0"/>
              <a:t>‹#›</a:t>
            </a:fld>
            <a:endParaRPr lang="en-IN"/>
          </a:p>
        </p:txBody>
      </p:sp>
    </p:spTree>
    <p:extLst>
      <p:ext uri="{BB962C8B-B14F-4D97-AF65-F5344CB8AC3E}">
        <p14:creationId xmlns:p14="http://schemas.microsoft.com/office/powerpoint/2010/main" val="2121823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B339-DA07-BD6D-7135-36AEB34B57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9C7A1B-07A9-F4A1-D98D-B66D4BD2D164}"/>
              </a:ext>
            </a:extLst>
          </p:cNvPr>
          <p:cNvSpPr>
            <a:spLocks noGrp="1"/>
          </p:cNvSpPr>
          <p:nvPr>
            <p:ph type="dt" sz="half" idx="10"/>
          </p:nvPr>
        </p:nvSpPr>
        <p:spPr/>
        <p:txBody>
          <a:bodyPr/>
          <a:lstStyle/>
          <a:p>
            <a:fld id="{2DCDCD24-EDB1-4536-B274-F569E57F9E4D}" type="datetimeFigureOut">
              <a:rPr lang="en-IN" smtClean="0"/>
              <a:t>02-05-2023</a:t>
            </a:fld>
            <a:endParaRPr lang="en-IN"/>
          </a:p>
        </p:txBody>
      </p:sp>
      <p:sp>
        <p:nvSpPr>
          <p:cNvPr id="4" name="Footer Placeholder 3">
            <a:extLst>
              <a:ext uri="{FF2B5EF4-FFF2-40B4-BE49-F238E27FC236}">
                <a16:creationId xmlns:a16="http://schemas.microsoft.com/office/drawing/2014/main" id="{9B76F49A-B620-A40E-9DA8-76133147F2B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7B6F0B8-0AB4-17E9-FF5A-74061EBBF467}"/>
              </a:ext>
            </a:extLst>
          </p:cNvPr>
          <p:cNvSpPr>
            <a:spLocks noGrp="1"/>
          </p:cNvSpPr>
          <p:nvPr>
            <p:ph type="sldNum" sz="quarter" idx="12"/>
          </p:nvPr>
        </p:nvSpPr>
        <p:spPr/>
        <p:txBody>
          <a:bodyPr/>
          <a:lstStyle/>
          <a:p>
            <a:fld id="{432BC0BB-8724-4095-BD20-D9A9692A4BA6}" type="slidenum">
              <a:rPr lang="en-IN" smtClean="0"/>
              <a:t>‹#›</a:t>
            </a:fld>
            <a:endParaRPr lang="en-IN"/>
          </a:p>
        </p:txBody>
      </p:sp>
    </p:spTree>
    <p:extLst>
      <p:ext uri="{BB962C8B-B14F-4D97-AF65-F5344CB8AC3E}">
        <p14:creationId xmlns:p14="http://schemas.microsoft.com/office/powerpoint/2010/main" val="4053092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5/2/2023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403647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BED21-F2C4-4865-6991-417F15988FBF}"/>
              </a:ext>
            </a:extLst>
          </p:cNvPr>
          <p:cNvSpPr>
            <a:spLocks noGrp="1"/>
          </p:cNvSpPr>
          <p:nvPr>
            <p:ph type="dt" sz="half" idx="10"/>
          </p:nvPr>
        </p:nvSpPr>
        <p:spPr/>
        <p:txBody>
          <a:bodyPr/>
          <a:lstStyle/>
          <a:p>
            <a:fld id="{2DCDCD24-EDB1-4536-B274-F569E57F9E4D}" type="datetimeFigureOut">
              <a:rPr lang="en-IN" smtClean="0"/>
              <a:t>02-05-2023</a:t>
            </a:fld>
            <a:endParaRPr lang="en-IN"/>
          </a:p>
        </p:txBody>
      </p:sp>
      <p:sp>
        <p:nvSpPr>
          <p:cNvPr id="3" name="Footer Placeholder 2">
            <a:extLst>
              <a:ext uri="{FF2B5EF4-FFF2-40B4-BE49-F238E27FC236}">
                <a16:creationId xmlns:a16="http://schemas.microsoft.com/office/drawing/2014/main" id="{32BD640F-F9BB-F8C0-D610-93255726009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2480EE-5299-10B7-8619-13B16F41DF15}"/>
              </a:ext>
            </a:extLst>
          </p:cNvPr>
          <p:cNvSpPr>
            <a:spLocks noGrp="1"/>
          </p:cNvSpPr>
          <p:nvPr>
            <p:ph type="sldNum" sz="quarter" idx="12"/>
          </p:nvPr>
        </p:nvSpPr>
        <p:spPr/>
        <p:txBody>
          <a:bodyPr/>
          <a:lstStyle/>
          <a:p>
            <a:fld id="{432BC0BB-8724-4095-BD20-D9A9692A4BA6}" type="slidenum">
              <a:rPr lang="en-IN" smtClean="0"/>
              <a:t>‹#›</a:t>
            </a:fld>
            <a:endParaRPr lang="en-IN"/>
          </a:p>
        </p:txBody>
      </p:sp>
    </p:spTree>
    <p:extLst>
      <p:ext uri="{BB962C8B-B14F-4D97-AF65-F5344CB8AC3E}">
        <p14:creationId xmlns:p14="http://schemas.microsoft.com/office/powerpoint/2010/main" val="42753332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1F3B-B681-C62E-C657-ADEC5D4417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7BDCCD2-A365-2CCE-7EB4-66A3867DE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0399154-6DD5-9F67-30D0-EBB22D273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0CEE0-DAED-C895-3831-D3E5FCAFB2B6}"/>
              </a:ext>
            </a:extLst>
          </p:cNvPr>
          <p:cNvSpPr>
            <a:spLocks noGrp="1"/>
          </p:cNvSpPr>
          <p:nvPr>
            <p:ph type="dt" sz="half" idx="10"/>
          </p:nvPr>
        </p:nvSpPr>
        <p:spPr/>
        <p:txBody>
          <a:bodyPr/>
          <a:lstStyle/>
          <a:p>
            <a:fld id="{2DCDCD24-EDB1-4536-B274-F569E57F9E4D}" type="datetimeFigureOut">
              <a:rPr lang="en-IN" smtClean="0"/>
              <a:t>02-05-2023</a:t>
            </a:fld>
            <a:endParaRPr lang="en-IN"/>
          </a:p>
        </p:txBody>
      </p:sp>
      <p:sp>
        <p:nvSpPr>
          <p:cNvPr id="6" name="Footer Placeholder 5">
            <a:extLst>
              <a:ext uri="{FF2B5EF4-FFF2-40B4-BE49-F238E27FC236}">
                <a16:creationId xmlns:a16="http://schemas.microsoft.com/office/drawing/2014/main" id="{17058BE3-216B-1C51-EB3E-4FB96C7060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EB2AD7-1BEF-AFB7-9272-9DE1A281208B}"/>
              </a:ext>
            </a:extLst>
          </p:cNvPr>
          <p:cNvSpPr>
            <a:spLocks noGrp="1"/>
          </p:cNvSpPr>
          <p:nvPr>
            <p:ph type="sldNum" sz="quarter" idx="12"/>
          </p:nvPr>
        </p:nvSpPr>
        <p:spPr/>
        <p:txBody>
          <a:bodyPr/>
          <a:lstStyle/>
          <a:p>
            <a:fld id="{432BC0BB-8724-4095-BD20-D9A9692A4BA6}" type="slidenum">
              <a:rPr lang="en-IN" smtClean="0"/>
              <a:t>‹#›</a:t>
            </a:fld>
            <a:endParaRPr lang="en-IN"/>
          </a:p>
        </p:txBody>
      </p:sp>
    </p:spTree>
    <p:extLst>
      <p:ext uri="{BB962C8B-B14F-4D97-AF65-F5344CB8AC3E}">
        <p14:creationId xmlns:p14="http://schemas.microsoft.com/office/powerpoint/2010/main" val="771749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B670-84DC-4467-1B16-6CDF997382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F2D22C-A4A5-DA60-EA59-B3EECAE724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4A3C4D-3FB0-FFFF-D0D7-2E5C1D779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9D1DDB-DC28-250E-77CF-8DAED3766AF3}"/>
              </a:ext>
            </a:extLst>
          </p:cNvPr>
          <p:cNvSpPr>
            <a:spLocks noGrp="1"/>
          </p:cNvSpPr>
          <p:nvPr>
            <p:ph type="dt" sz="half" idx="10"/>
          </p:nvPr>
        </p:nvSpPr>
        <p:spPr/>
        <p:txBody>
          <a:bodyPr/>
          <a:lstStyle/>
          <a:p>
            <a:fld id="{2DCDCD24-EDB1-4536-B274-F569E57F9E4D}" type="datetimeFigureOut">
              <a:rPr lang="en-IN" smtClean="0"/>
              <a:t>02-05-2023</a:t>
            </a:fld>
            <a:endParaRPr lang="en-IN"/>
          </a:p>
        </p:txBody>
      </p:sp>
      <p:sp>
        <p:nvSpPr>
          <p:cNvPr id="6" name="Footer Placeholder 5">
            <a:extLst>
              <a:ext uri="{FF2B5EF4-FFF2-40B4-BE49-F238E27FC236}">
                <a16:creationId xmlns:a16="http://schemas.microsoft.com/office/drawing/2014/main" id="{795F2CA0-AB6B-7C85-D469-3D404EA72C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000E90-12AC-DCDC-94C9-89CC12B5905B}"/>
              </a:ext>
            </a:extLst>
          </p:cNvPr>
          <p:cNvSpPr>
            <a:spLocks noGrp="1"/>
          </p:cNvSpPr>
          <p:nvPr>
            <p:ph type="sldNum" sz="quarter" idx="12"/>
          </p:nvPr>
        </p:nvSpPr>
        <p:spPr/>
        <p:txBody>
          <a:bodyPr/>
          <a:lstStyle/>
          <a:p>
            <a:fld id="{432BC0BB-8724-4095-BD20-D9A9692A4BA6}" type="slidenum">
              <a:rPr lang="en-IN" smtClean="0"/>
              <a:t>‹#›</a:t>
            </a:fld>
            <a:endParaRPr lang="en-IN"/>
          </a:p>
        </p:txBody>
      </p:sp>
    </p:spTree>
    <p:extLst>
      <p:ext uri="{BB962C8B-B14F-4D97-AF65-F5344CB8AC3E}">
        <p14:creationId xmlns:p14="http://schemas.microsoft.com/office/powerpoint/2010/main" val="30278744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D874-094A-C6A1-F1E9-4C588DC5A2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BE88F06-CB1C-F97D-D93A-F3235230EC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B9E176-1B57-A03C-03BD-0B412EA87122}"/>
              </a:ext>
            </a:extLst>
          </p:cNvPr>
          <p:cNvSpPr>
            <a:spLocks noGrp="1"/>
          </p:cNvSpPr>
          <p:nvPr>
            <p:ph type="dt" sz="half" idx="10"/>
          </p:nvPr>
        </p:nvSpPr>
        <p:spPr/>
        <p:txBody>
          <a:bodyPr/>
          <a:lstStyle/>
          <a:p>
            <a:fld id="{2DCDCD24-EDB1-4536-B274-F569E57F9E4D}" type="datetimeFigureOut">
              <a:rPr lang="en-IN" smtClean="0"/>
              <a:t>02-05-2023</a:t>
            </a:fld>
            <a:endParaRPr lang="en-IN"/>
          </a:p>
        </p:txBody>
      </p:sp>
      <p:sp>
        <p:nvSpPr>
          <p:cNvPr id="5" name="Footer Placeholder 4">
            <a:extLst>
              <a:ext uri="{FF2B5EF4-FFF2-40B4-BE49-F238E27FC236}">
                <a16:creationId xmlns:a16="http://schemas.microsoft.com/office/drawing/2014/main" id="{840E5C50-D142-A2AB-A0C3-88355B0CE7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D846DA-516F-E46B-3520-717FCF2094D4}"/>
              </a:ext>
            </a:extLst>
          </p:cNvPr>
          <p:cNvSpPr>
            <a:spLocks noGrp="1"/>
          </p:cNvSpPr>
          <p:nvPr>
            <p:ph type="sldNum" sz="quarter" idx="12"/>
          </p:nvPr>
        </p:nvSpPr>
        <p:spPr/>
        <p:txBody>
          <a:bodyPr/>
          <a:lstStyle/>
          <a:p>
            <a:fld id="{432BC0BB-8724-4095-BD20-D9A9692A4BA6}" type="slidenum">
              <a:rPr lang="en-IN" smtClean="0"/>
              <a:t>‹#›</a:t>
            </a:fld>
            <a:endParaRPr lang="en-IN"/>
          </a:p>
        </p:txBody>
      </p:sp>
    </p:spTree>
    <p:extLst>
      <p:ext uri="{BB962C8B-B14F-4D97-AF65-F5344CB8AC3E}">
        <p14:creationId xmlns:p14="http://schemas.microsoft.com/office/powerpoint/2010/main" val="11036642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19DDA4-4617-A0FB-4E1C-8A1FF21EF8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486507-525C-2F05-E73E-BD4803F180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EFB6FC-37E1-ED82-4DCE-F5CD2E4C2B4A}"/>
              </a:ext>
            </a:extLst>
          </p:cNvPr>
          <p:cNvSpPr>
            <a:spLocks noGrp="1"/>
          </p:cNvSpPr>
          <p:nvPr>
            <p:ph type="dt" sz="half" idx="10"/>
          </p:nvPr>
        </p:nvSpPr>
        <p:spPr/>
        <p:txBody>
          <a:bodyPr/>
          <a:lstStyle/>
          <a:p>
            <a:fld id="{2DCDCD24-EDB1-4536-B274-F569E57F9E4D}" type="datetimeFigureOut">
              <a:rPr lang="en-IN" smtClean="0"/>
              <a:t>02-05-2023</a:t>
            </a:fld>
            <a:endParaRPr lang="en-IN"/>
          </a:p>
        </p:txBody>
      </p:sp>
      <p:sp>
        <p:nvSpPr>
          <p:cNvPr id="5" name="Footer Placeholder 4">
            <a:extLst>
              <a:ext uri="{FF2B5EF4-FFF2-40B4-BE49-F238E27FC236}">
                <a16:creationId xmlns:a16="http://schemas.microsoft.com/office/drawing/2014/main" id="{BB88DBB7-F258-3284-863E-8F10C64631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2B1AEC-2359-4F13-6905-A4B7C455B4BC}"/>
              </a:ext>
            </a:extLst>
          </p:cNvPr>
          <p:cNvSpPr>
            <a:spLocks noGrp="1"/>
          </p:cNvSpPr>
          <p:nvPr>
            <p:ph type="sldNum" sz="quarter" idx="12"/>
          </p:nvPr>
        </p:nvSpPr>
        <p:spPr/>
        <p:txBody>
          <a:bodyPr/>
          <a:lstStyle/>
          <a:p>
            <a:fld id="{432BC0BB-8724-4095-BD20-D9A9692A4BA6}" type="slidenum">
              <a:rPr lang="en-IN" smtClean="0"/>
              <a:t>‹#›</a:t>
            </a:fld>
            <a:endParaRPr lang="en-IN"/>
          </a:p>
        </p:txBody>
      </p:sp>
    </p:spTree>
    <p:extLst>
      <p:ext uri="{BB962C8B-B14F-4D97-AF65-F5344CB8AC3E}">
        <p14:creationId xmlns:p14="http://schemas.microsoft.com/office/powerpoint/2010/main" val="31945666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92687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7821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87220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66643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7620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5/2/2023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54887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2610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51012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088334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61536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5/2/2023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89720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5/2/2023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32823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5/2/2023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0593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5/2/2023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832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3390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165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5/2/2023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384949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4759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2133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2164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3211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26212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2315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126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907225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723286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03415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5/2/2023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75917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069131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154010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445046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468967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240701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287236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329029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444658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5/2/2023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4812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5/2/2023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44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5/2/2023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894683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0416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79074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9931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5610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9891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9143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05932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72365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5/2/2023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2547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5/2/2023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59709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5/2/2023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7830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5/2/2023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702894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5/2/2023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403524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5/2/2023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7251448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5/2/2023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4203609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5/2/2023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3464079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5/2/2023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1708906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5/2/2023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6559039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5/2/2023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952653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5/2/2023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2404672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5/2/2023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3419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2.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image" Target="../media/image3.png"/><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customXml" Target="../ink/ink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5/2/2023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12666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5/2/2023</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383932366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5/2/2023</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3164884083"/>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078558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5/2/2023</a:t>
            </a:fld>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426917661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5/2/2023</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149014"/>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May 2,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29469742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5/2/2023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0208712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5/2/2023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3419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E4846E-2261-2AFF-2D60-3BA5178C87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2BBBCD-6F0D-3F82-DA51-7E7A1320C9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724750-8627-9A5F-BCED-353C9891FD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CDCD24-EDB1-4536-B274-F569E57F9E4D}" type="datetimeFigureOut">
              <a:rPr lang="en-IN" smtClean="0"/>
              <a:t>02-05-2023</a:t>
            </a:fld>
            <a:endParaRPr lang="en-IN"/>
          </a:p>
        </p:txBody>
      </p:sp>
      <p:sp>
        <p:nvSpPr>
          <p:cNvPr id="5" name="Footer Placeholder 4">
            <a:extLst>
              <a:ext uri="{FF2B5EF4-FFF2-40B4-BE49-F238E27FC236}">
                <a16:creationId xmlns:a16="http://schemas.microsoft.com/office/drawing/2014/main" id="{1C1EE282-867E-A4DE-7DDF-0DE9FDA7F3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DD91E2A-DF0F-1927-D3ED-9C0762F864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2BC0BB-8724-4095-BD20-D9A9692A4BA6}" type="slidenum">
              <a:rPr lang="en-IN" smtClean="0"/>
              <a:t>‹#›</a:t>
            </a:fld>
            <a:endParaRPr lang="en-IN"/>
          </a:p>
        </p:txBody>
      </p:sp>
    </p:spTree>
    <p:extLst>
      <p:ext uri="{BB962C8B-B14F-4D97-AF65-F5344CB8AC3E}">
        <p14:creationId xmlns:p14="http://schemas.microsoft.com/office/powerpoint/2010/main" val="22837901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9005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5/2/2023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58558012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5/2/2023</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844016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5/2/2023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52851715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5/2/2023</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3212355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4.xml"/></Relationships>
</file>

<file path=ppt/slides/_rels/slide2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155.xml"/><Relationship Id="rId5" Type="http://schemas.openxmlformats.org/officeDocument/2006/relationships/image" Target="../media/image25.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15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0">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3" descr="Diagram, engineering drawing&#10;&#10;Description automatically generated">
            <a:extLst>
              <a:ext uri="{FF2B5EF4-FFF2-40B4-BE49-F238E27FC236}">
                <a16:creationId xmlns:a16="http://schemas.microsoft.com/office/drawing/2014/main" id="{B285269A-6207-0DDA-7330-588897D53BD5}"/>
              </a:ext>
            </a:extLst>
          </p:cNvPr>
          <p:cNvPicPr>
            <a:picLocks noChangeAspect="1"/>
          </p:cNvPicPr>
          <p:nvPr/>
        </p:nvPicPr>
        <p:blipFill rotWithShape="1">
          <a:blip r:embed="rId2">
            <a:alphaModFix amt="40000"/>
          </a:blip>
          <a:srcRect t="31611"/>
          <a:stretch/>
        </p:blipFill>
        <p:spPr>
          <a:xfrm>
            <a:off x="-2" y="-4"/>
            <a:ext cx="12192001" cy="6858001"/>
          </a:xfrm>
          <a:prstGeom prst="rect">
            <a:avLst/>
          </a:prstGeom>
        </p:spPr>
      </p:pic>
      <p:sp>
        <p:nvSpPr>
          <p:cNvPr id="2" name="Title 1">
            <a:extLst>
              <a:ext uri="{FF2B5EF4-FFF2-40B4-BE49-F238E27FC236}">
                <a16:creationId xmlns:a16="http://schemas.microsoft.com/office/drawing/2014/main" id="{A8F02FB0-C946-A7A4-FED9-A96D50D880E4}"/>
              </a:ext>
            </a:extLst>
          </p:cNvPr>
          <p:cNvSpPr>
            <a:spLocks noGrp="1"/>
          </p:cNvSpPr>
          <p:nvPr>
            <p:ph type="ctrTitle"/>
          </p:nvPr>
        </p:nvSpPr>
        <p:spPr>
          <a:xfrm>
            <a:off x="517870" y="978408"/>
            <a:ext cx="5021182" cy="2334248"/>
          </a:xfrm>
        </p:spPr>
        <p:txBody>
          <a:bodyPr anchor="t">
            <a:normAutofit/>
          </a:bodyPr>
          <a:lstStyle/>
          <a:p>
            <a:pPr>
              <a:lnSpc>
                <a:spcPct val="90000"/>
              </a:lnSpc>
            </a:pPr>
            <a:r>
              <a:rPr lang="en-US" sz="3400">
                <a:solidFill>
                  <a:srgbClr val="FFFFFF"/>
                </a:solidFill>
              </a:rPr>
              <a:t>IST 687 – Final Project</a:t>
            </a:r>
            <a:br>
              <a:rPr lang="en-US" sz="3400">
                <a:solidFill>
                  <a:srgbClr val="FFFFFF"/>
                </a:solidFill>
              </a:rPr>
            </a:br>
            <a:r>
              <a:rPr lang="en-IN" sz="3400" b="1">
                <a:solidFill>
                  <a:srgbClr val="FFFFFF"/>
                </a:solidFill>
              </a:rPr>
              <a:t>Forecasting High-Cost Healthcare Clients</a:t>
            </a:r>
            <a:br>
              <a:rPr lang="en-IN" sz="3400" b="1">
                <a:solidFill>
                  <a:srgbClr val="FFFFFF"/>
                </a:solidFill>
              </a:rPr>
            </a:br>
            <a:endParaRPr lang="en-IN" sz="3400">
              <a:solidFill>
                <a:srgbClr val="FFFFFF"/>
              </a:solidFill>
            </a:endParaRPr>
          </a:p>
        </p:txBody>
      </p:sp>
      <p:sp>
        <p:nvSpPr>
          <p:cNvPr id="3" name="Subtitle 2">
            <a:extLst>
              <a:ext uri="{FF2B5EF4-FFF2-40B4-BE49-F238E27FC236}">
                <a16:creationId xmlns:a16="http://schemas.microsoft.com/office/drawing/2014/main" id="{DAEAFC6D-3B28-F11D-6941-FBBE096917D3}"/>
              </a:ext>
            </a:extLst>
          </p:cNvPr>
          <p:cNvSpPr>
            <a:spLocks noGrp="1"/>
          </p:cNvSpPr>
          <p:nvPr>
            <p:ph type="subTitle" idx="1"/>
          </p:nvPr>
        </p:nvSpPr>
        <p:spPr>
          <a:xfrm>
            <a:off x="6652366" y="4017818"/>
            <a:ext cx="5040785" cy="1828799"/>
          </a:xfrm>
        </p:spPr>
        <p:txBody>
          <a:bodyPr anchor="b">
            <a:normAutofit/>
          </a:bodyPr>
          <a:lstStyle/>
          <a:p>
            <a:r>
              <a:rPr lang="en-IN" dirty="0">
                <a:solidFill>
                  <a:srgbClr val="FFFFFF"/>
                </a:solidFill>
              </a:rPr>
              <a:t>By Tarun </a:t>
            </a:r>
            <a:r>
              <a:rPr lang="en-IN" dirty="0" err="1">
                <a:solidFill>
                  <a:srgbClr val="FFFFFF"/>
                </a:solidFill>
              </a:rPr>
              <a:t>Talreja</a:t>
            </a:r>
            <a:r>
              <a:rPr lang="en-IN" dirty="0">
                <a:solidFill>
                  <a:srgbClr val="FFFFFF"/>
                </a:solidFill>
              </a:rPr>
              <a:t>, Yash Wadhawe, Maulik </a:t>
            </a:r>
            <a:r>
              <a:rPr lang="en-IN" dirty="0" err="1">
                <a:solidFill>
                  <a:srgbClr val="FFFFFF"/>
                </a:solidFill>
              </a:rPr>
              <a:t>Ramnani</a:t>
            </a:r>
            <a:r>
              <a:rPr lang="en-IN" dirty="0">
                <a:solidFill>
                  <a:srgbClr val="FFFFFF"/>
                </a:solidFill>
              </a:rPr>
              <a:t>, Dev </a:t>
            </a:r>
            <a:r>
              <a:rPr lang="en-IN" dirty="0" err="1">
                <a:solidFill>
                  <a:srgbClr val="FFFFFF"/>
                </a:solidFill>
              </a:rPr>
              <a:t>Jindani</a:t>
            </a:r>
            <a:r>
              <a:rPr lang="en-IN" dirty="0">
                <a:solidFill>
                  <a:srgbClr val="FFFFFF"/>
                </a:solidFill>
              </a:rPr>
              <a:t>, </a:t>
            </a:r>
            <a:r>
              <a:rPr lang="en-IN" dirty="0" err="1">
                <a:solidFill>
                  <a:srgbClr val="FFFFFF"/>
                </a:solidFill>
              </a:rPr>
              <a:t>Achala</a:t>
            </a:r>
            <a:r>
              <a:rPr lang="en-IN" dirty="0">
                <a:solidFill>
                  <a:srgbClr val="FFFFFF"/>
                </a:solidFill>
              </a:rPr>
              <a:t> Rao, and Aditya Kulkarni | Group 3</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3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F01A671A-E9F8-48FE-9076-96B199CB8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Freeform: Shape 2058">
            <a:extLst>
              <a:ext uri="{FF2B5EF4-FFF2-40B4-BE49-F238E27FC236}">
                <a16:creationId xmlns:a16="http://schemas.microsoft.com/office/drawing/2014/main" id="{6E9C8EDE-D3F5-488D-9B29-570A4C7A2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495" y="756876"/>
            <a:ext cx="6907276" cy="5395411"/>
          </a:xfrm>
          <a:custGeom>
            <a:avLst/>
            <a:gdLst>
              <a:gd name="connsiteX0" fmla="*/ 0 w 7008507"/>
              <a:gd name="connsiteY0" fmla="*/ 0 h 5446574"/>
              <a:gd name="connsiteX1" fmla="*/ 7008507 w 7008507"/>
              <a:gd name="connsiteY1" fmla="*/ 0 h 5446574"/>
              <a:gd name="connsiteX2" fmla="*/ 7008507 w 7008507"/>
              <a:gd name="connsiteY2" fmla="*/ 5446574 h 5446574"/>
              <a:gd name="connsiteX3" fmla="*/ 0 w 7008507"/>
              <a:gd name="connsiteY3" fmla="*/ 5446574 h 5446574"/>
            </a:gdLst>
            <a:ahLst/>
            <a:cxnLst>
              <a:cxn ang="0">
                <a:pos x="connsiteX0" y="connsiteY0"/>
              </a:cxn>
              <a:cxn ang="0">
                <a:pos x="connsiteX1" y="connsiteY1"/>
              </a:cxn>
              <a:cxn ang="0">
                <a:pos x="connsiteX2" y="connsiteY2"/>
              </a:cxn>
              <a:cxn ang="0">
                <a:pos x="connsiteX3" y="connsiteY3"/>
              </a:cxn>
            </a:cxnLst>
            <a:rect l="l" t="t" r="r" b="b"/>
            <a:pathLst>
              <a:path w="7008507" h="5446574">
                <a:moveTo>
                  <a:pt x="0" y="0"/>
                </a:moveTo>
                <a:lnTo>
                  <a:pt x="7008507" y="0"/>
                </a:lnTo>
                <a:lnTo>
                  <a:pt x="7008507" y="5446574"/>
                </a:lnTo>
                <a:lnTo>
                  <a:pt x="0" y="5446574"/>
                </a:ln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1" name="Freeform: Shape 2060">
            <a:extLst>
              <a:ext uri="{FF2B5EF4-FFF2-40B4-BE49-F238E27FC236}">
                <a16:creationId xmlns:a16="http://schemas.microsoft.com/office/drawing/2014/main" id="{33033CD3-BEA1-4A20-BD1B-86EB92A93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78343" y="127255"/>
            <a:ext cx="5209200" cy="6684754"/>
          </a:xfrm>
          <a:custGeom>
            <a:avLst/>
            <a:gdLst>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25853 w 5167765"/>
              <a:gd name="connsiteY7" fmla="*/ 51201 h 6642302"/>
              <a:gd name="connsiteX8" fmla="*/ 5144547 w 5167765"/>
              <a:gd name="connsiteY8" fmla="*/ 55428 h 6642302"/>
              <a:gd name="connsiteX9" fmla="*/ 5142389 w 5167765"/>
              <a:gd name="connsiteY9" fmla="*/ 107923 h 6642302"/>
              <a:gd name="connsiteX10" fmla="*/ 5138561 w 5167765"/>
              <a:gd name="connsiteY10" fmla="*/ 812716 h 6642302"/>
              <a:gd name="connsiteX11" fmla="*/ 5141082 w 5167765"/>
              <a:gd name="connsiteY11" fmla="*/ 813536 h 6642302"/>
              <a:gd name="connsiteX12" fmla="*/ 5148136 w 5167765"/>
              <a:gd name="connsiteY12" fmla="*/ 851789 h 6642302"/>
              <a:gd name="connsiteX13" fmla="*/ 5148328 w 5167765"/>
              <a:gd name="connsiteY13" fmla="*/ 957020 h 6642302"/>
              <a:gd name="connsiteX14" fmla="*/ 5151687 w 5167765"/>
              <a:gd name="connsiteY14" fmla="*/ 1019100 h 6642302"/>
              <a:gd name="connsiteX15" fmla="*/ 5158060 w 5167765"/>
              <a:gd name="connsiteY15" fmla="*/ 1041298 h 6642302"/>
              <a:gd name="connsiteX16" fmla="*/ 5167748 w 5167765"/>
              <a:gd name="connsiteY16" fmla="*/ 1191072 h 6642302"/>
              <a:gd name="connsiteX17" fmla="*/ 5164272 w 5167765"/>
              <a:gd name="connsiteY17" fmla="*/ 1242296 h 6642302"/>
              <a:gd name="connsiteX18" fmla="*/ 5155263 w 5167765"/>
              <a:gd name="connsiteY18" fmla="*/ 1348034 h 6642302"/>
              <a:gd name="connsiteX19" fmla="*/ 5160734 w 5167765"/>
              <a:gd name="connsiteY19" fmla="*/ 1428391 h 6642302"/>
              <a:gd name="connsiteX20" fmla="*/ 5155592 w 5167765"/>
              <a:gd name="connsiteY20" fmla="*/ 1440386 h 6642302"/>
              <a:gd name="connsiteX21" fmla="*/ 5142766 w 5167765"/>
              <a:gd name="connsiteY21" fmla="*/ 1518093 h 6642302"/>
              <a:gd name="connsiteX22" fmla="*/ 5140732 w 5167765"/>
              <a:gd name="connsiteY22" fmla="*/ 1544681 h 6642302"/>
              <a:gd name="connsiteX23" fmla="*/ 5140669 w 5167765"/>
              <a:gd name="connsiteY23" fmla="*/ 1552222 h 6642302"/>
              <a:gd name="connsiteX24" fmla="*/ 5142993 w 5167765"/>
              <a:gd name="connsiteY24" fmla="*/ 1557256 h 6642302"/>
              <a:gd name="connsiteX25" fmla="*/ 5139693 w 5167765"/>
              <a:gd name="connsiteY25" fmla="*/ 1710451 h 6642302"/>
              <a:gd name="connsiteX26" fmla="*/ 5142213 w 5167765"/>
              <a:gd name="connsiteY26" fmla="*/ 1711271 h 6642302"/>
              <a:gd name="connsiteX27" fmla="*/ 5149268 w 5167765"/>
              <a:gd name="connsiteY27" fmla="*/ 1749523 h 6642302"/>
              <a:gd name="connsiteX28" fmla="*/ 5149458 w 5167765"/>
              <a:gd name="connsiteY28" fmla="*/ 1854755 h 6642302"/>
              <a:gd name="connsiteX29" fmla="*/ 5152818 w 5167765"/>
              <a:gd name="connsiteY29" fmla="*/ 1916835 h 6642302"/>
              <a:gd name="connsiteX30" fmla="*/ 5145744 w 5167765"/>
              <a:gd name="connsiteY30" fmla="*/ 6556712 h 6642302"/>
              <a:gd name="connsiteX31" fmla="*/ 5126045 w 5167765"/>
              <a:gd name="connsiteY31" fmla="*/ 6557779 h 6642302"/>
              <a:gd name="connsiteX32" fmla="*/ 5125805 w 5167765"/>
              <a:gd name="connsiteY32" fmla="*/ 6604551 h 6642302"/>
              <a:gd name="connsiteX33" fmla="*/ 5087705 w 5167765"/>
              <a:gd name="connsiteY33" fmla="*/ 6642302 h 6642302"/>
              <a:gd name="connsiteX34" fmla="*/ 981207 w 5167765"/>
              <a:gd name="connsiteY34" fmla="*/ 6642302 h 6642302"/>
              <a:gd name="connsiteX35" fmla="*/ 971113 w 5167765"/>
              <a:gd name="connsiteY35" fmla="*/ 6638132 h 6642302"/>
              <a:gd name="connsiteX36" fmla="*/ 38102 w 5167765"/>
              <a:gd name="connsiteY36" fmla="*/ 6638132 h 6642302"/>
              <a:gd name="connsiteX37" fmla="*/ 0 w 5167765"/>
              <a:gd name="connsiteY37"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25853 w 5167765"/>
              <a:gd name="connsiteY7" fmla="*/ 51201 h 6642302"/>
              <a:gd name="connsiteX8" fmla="*/ 5144547 w 5167765"/>
              <a:gd name="connsiteY8" fmla="*/ 55428 h 6642302"/>
              <a:gd name="connsiteX9" fmla="*/ 5142389 w 5167765"/>
              <a:gd name="connsiteY9" fmla="*/ 107923 h 6642302"/>
              <a:gd name="connsiteX10" fmla="*/ 5138561 w 5167765"/>
              <a:gd name="connsiteY10" fmla="*/ 812716 h 6642302"/>
              <a:gd name="connsiteX11" fmla="*/ 5141082 w 5167765"/>
              <a:gd name="connsiteY11" fmla="*/ 813536 h 6642302"/>
              <a:gd name="connsiteX12" fmla="*/ 5148136 w 5167765"/>
              <a:gd name="connsiteY12" fmla="*/ 851789 h 6642302"/>
              <a:gd name="connsiteX13" fmla="*/ 5148328 w 5167765"/>
              <a:gd name="connsiteY13" fmla="*/ 957020 h 6642302"/>
              <a:gd name="connsiteX14" fmla="*/ 5151687 w 5167765"/>
              <a:gd name="connsiteY14" fmla="*/ 1019100 h 6642302"/>
              <a:gd name="connsiteX15" fmla="*/ 5158060 w 5167765"/>
              <a:gd name="connsiteY15" fmla="*/ 1041298 h 6642302"/>
              <a:gd name="connsiteX16" fmla="*/ 5167748 w 5167765"/>
              <a:gd name="connsiteY16" fmla="*/ 1191072 h 6642302"/>
              <a:gd name="connsiteX17" fmla="*/ 5164272 w 5167765"/>
              <a:gd name="connsiteY17" fmla="*/ 1242296 h 6642302"/>
              <a:gd name="connsiteX18" fmla="*/ 5155263 w 5167765"/>
              <a:gd name="connsiteY18" fmla="*/ 1348034 h 6642302"/>
              <a:gd name="connsiteX19" fmla="*/ 5160734 w 5167765"/>
              <a:gd name="connsiteY19" fmla="*/ 1428391 h 6642302"/>
              <a:gd name="connsiteX20" fmla="*/ 5155592 w 5167765"/>
              <a:gd name="connsiteY20" fmla="*/ 1440386 h 6642302"/>
              <a:gd name="connsiteX21" fmla="*/ 5142766 w 5167765"/>
              <a:gd name="connsiteY21" fmla="*/ 1518093 h 6642302"/>
              <a:gd name="connsiteX22" fmla="*/ 5140732 w 5167765"/>
              <a:gd name="connsiteY22" fmla="*/ 1544681 h 6642302"/>
              <a:gd name="connsiteX23" fmla="*/ 5140669 w 5167765"/>
              <a:gd name="connsiteY23" fmla="*/ 1552222 h 6642302"/>
              <a:gd name="connsiteX24" fmla="*/ 5142993 w 5167765"/>
              <a:gd name="connsiteY24" fmla="*/ 1557256 h 6642302"/>
              <a:gd name="connsiteX25" fmla="*/ 5139693 w 5167765"/>
              <a:gd name="connsiteY25" fmla="*/ 1710451 h 6642302"/>
              <a:gd name="connsiteX26" fmla="*/ 5142213 w 5167765"/>
              <a:gd name="connsiteY26" fmla="*/ 1711271 h 6642302"/>
              <a:gd name="connsiteX27" fmla="*/ 5149268 w 5167765"/>
              <a:gd name="connsiteY27" fmla="*/ 1749523 h 6642302"/>
              <a:gd name="connsiteX28" fmla="*/ 5149458 w 5167765"/>
              <a:gd name="connsiteY28" fmla="*/ 1854755 h 6642302"/>
              <a:gd name="connsiteX29" fmla="*/ 5152818 w 5167765"/>
              <a:gd name="connsiteY29" fmla="*/ 1916835 h 6642302"/>
              <a:gd name="connsiteX30" fmla="*/ 5145744 w 5167765"/>
              <a:gd name="connsiteY30" fmla="*/ 6556712 h 6642302"/>
              <a:gd name="connsiteX31" fmla="*/ 5126045 w 5167765"/>
              <a:gd name="connsiteY31" fmla="*/ 6557779 h 6642302"/>
              <a:gd name="connsiteX32" fmla="*/ 5125805 w 5167765"/>
              <a:gd name="connsiteY32" fmla="*/ 6604551 h 6642302"/>
              <a:gd name="connsiteX33" fmla="*/ 5087705 w 5167765"/>
              <a:gd name="connsiteY33" fmla="*/ 6642302 h 6642302"/>
              <a:gd name="connsiteX34" fmla="*/ 981207 w 5167765"/>
              <a:gd name="connsiteY34" fmla="*/ 6642302 h 6642302"/>
              <a:gd name="connsiteX35" fmla="*/ 38102 w 5167765"/>
              <a:gd name="connsiteY35" fmla="*/ 6638132 h 6642302"/>
              <a:gd name="connsiteX36" fmla="*/ 0 w 5167765"/>
              <a:gd name="connsiteY36"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25853 w 5167765"/>
              <a:gd name="connsiteY7" fmla="*/ 51201 h 6642302"/>
              <a:gd name="connsiteX8" fmla="*/ 5144547 w 5167765"/>
              <a:gd name="connsiteY8" fmla="*/ 55428 h 6642302"/>
              <a:gd name="connsiteX9" fmla="*/ 5142389 w 5167765"/>
              <a:gd name="connsiteY9" fmla="*/ 107923 h 6642302"/>
              <a:gd name="connsiteX10" fmla="*/ 5138561 w 5167765"/>
              <a:gd name="connsiteY10" fmla="*/ 812716 h 6642302"/>
              <a:gd name="connsiteX11" fmla="*/ 5141082 w 5167765"/>
              <a:gd name="connsiteY11" fmla="*/ 813536 h 6642302"/>
              <a:gd name="connsiteX12" fmla="*/ 5148136 w 5167765"/>
              <a:gd name="connsiteY12" fmla="*/ 851789 h 6642302"/>
              <a:gd name="connsiteX13" fmla="*/ 5148328 w 5167765"/>
              <a:gd name="connsiteY13" fmla="*/ 957020 h 6642302"/>
              <a:gd name="connsiteX14" fmla="*/ 5151687 w 5167765"/>
              <a:gd name="connsiteY14" fmla="*/ 1019100 h 6642302"/>
              <a:gd name="connsiteX15" fmla="*/ 5158060 w 5167765"/>
              <a:gd name="connsiteY15" fmla="*/ 1041298 h 6642302"/>
              <a:gd name="connsiteX16" fmla="*/ 5167748 w 5167765"/>
              <a:gd name="connsiteY16" fmla="*/ 1191072 h 6642302"/>
              <a:gd name="connsiteX17" fmla="*/ 5164272 w 5167765"/>
              <a:gd name="connsiteY17" fmla="*/ 1242296 h 6642302"/>
              <a:gd name="connsiteX18" fmla="*/ 5155263 w 5167765"/>
              <a:gd name="connsiteY18" fmla="*/ 1348034 h 6642302"/>
              <a:gd name="connsiteX19" fmla="*/ 5160734 w 5167765"/>
              <a:gd name="connsiteY19" fmla="*/ 1428391 h 6642302"/>
              <a:gd name="connsiteX20" fmla="*/ 5155592 w 5167765"/>
              <a:gd name="connsiteY20" fmla="*/ 1440386 h 6642302"/>
              <a:gd name="connsiteX21" fmla="*/ 5142766 w 5167765"/>
              <a:gd name="connsiteY21" fmla="*/ 1518093 h 6642302"/>
              <a:gd name="connsiteX22" fmla="*/ 5140732 w 5167765"/>
              <a:gd name="connsiteY22" fmla="*/ 1544681 h 6642302"/>
              <a:gd name="connsiteX23" fmla="*/ 5140669 w 5167765"/>
              <a:gd name="connsiteY23" fmla="*/ 1552222 h 6642302"/>
              <a:gd name="connsiteX24" fmla="*/ 5142993 w 5167765"/>
              <a:gd name="connsiteY24" fmla="*/ 1557256 h 6642302"/>
              <a:gd name="connsiteX25" fmla="*/ 5139693 w 5167765"/>
              <a:gd name="connsiteY25" fmla="*/ 1710451 h 6642302"/>
              <a:gd name="connsiteX26" fmla="*/ 5142213 w 5167765"/>
              <a:gd name="connsiteY26" fmla="*/ 1711271 h 6642302"/>
              <a:gd name="connsiteX27" fmla="*/ 5149268 w 5167765"/>
              <a:gd name="connsiteY27" fmla="*/ 1749523 h 6642302"/>
              <a:gd name="connsiteX28" fmla="*/ 5149458 w 5167765"/>
              <a:gd name="connsiteY28" fmla="*/ 1854755 h 6642302"/>
              <a:gd name="connsiteX29" fmla="*/ 5152818 w 5167765"/>
              <a:gd name="connsiteY29" fmla="*/ 1916835 h 6642302"/>
              <a:gd name="connsiteX30" fmla="*/ 5145744 w 5167765"/>
              <a:gd name="connsiteY30" fmla="*/ 6556712 h 6642302"/>
              <a:gd name="connsiteX31" fmla="*/ 5126045 w 5167765"/>
              <a:gd name="connsiteY31" fmla="*/ 6557779 h 6642302"/>
              <a:gd name="connsiteX32" fmla="*/ 5125805 w 5167765"/>
              <a:gd name="connsiteY32" fmla="*/ 6604551 h 6642302"/>
              <a:gd name="connsiteX33" fmla="*/ 5087705 w 5167765"/>
              <a:gd name="connsiteY33" fmla="*/ 6642302 h 6642302"/>
              <a:gd name="connsiteX34" fmla="*/ 38102 w 5167765"/>
              <a:gd name="connsiteY34" fmla="*/ 6638132 h 6642302"/>
              <a:gd name="connsiteX35" fmla="*/ 0 w 5167765"/>
              <a:gd name="connsiteY35"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44547 w 5167765"/>
              <a:gd name="connsiteY7" fmla="*/ 55428 h 6642302"/>
              <a:gd name="connsiteX8" fmla="*/ 5142389 w 5167765"/>
              <a:gd name="connsiteY8" fmla="*/ 107923 h 6642302"/>
              <a:gd name="connsiteX9" fmla="*/ 5138561 w 5167765"/>
              <a:gd name="connsiteY9" fmla="*/ 812716 h 6642302"/>
              <a:gd name="connsiteX10" fmla="*/ 5141082 w 5167765"/>
              <a:gd name="connsiteY10" fmla="*/ 813536 h 6642302"/>
              <a:gd name="connsiteX11" fmla="*/ 5148136 w 5167765"/>
              <a:gd name="connsiteY11" fmla="*/ 851789 h 6642302"/>
              <a:gd name="connsiteX12" fmla="*/ 5148328 w 5167765"/>
              <a:gd name="connsiteY12" fmla="*/ 957020 h 6642302"/>
              <a:gd name="connsiteX13" fmla="*/ 5151687 w 5167765"/>
              <a:gd name="connsiteY13" fmla="*/ 1019100 h 6642302"/>
              <a:gd name="connsiteX14" fmla="*/ 5158060 w 5167765"/>
              <a:gd name="connsiteY14" fmla="*/ 1041298 h 6642302"/>
              <a:gd name="connsiteX15" fmla="*/ 5167748 w 5167765"/>
              <a:gd name="connsiteY15" fmla="*/ 1191072 h 6642302"/>
              <a:gd name="connsiteX16" fmla="*/ 5164272 w 5167765"/>
              <a:gd name="connsiteY16" fmla="*/ 1242296 h 6642302"/>
              <a:gd name="connsiteX17" fmla="*/ 5155263 w 5167765"/>
              <a:gd name="connsiteY17" fmla="*/ 1348034 h 6642302"/>
              <a:gd name="connsiteX18" fmla="*/ 5160734 w 5167765"/>
              <a:gd name="connsiteY18" fmla="*/ 1428391 h 6642302"/>
              <a:gd name="connsiteX19" fmla="*/ 5155592 w 5167765"/>
              <a:gd name="connsiteY19" fmla="*/ 1440386 h 6642302"/>
              <a:gd name="connsiteX20" fmla="*/ 5142766 w 5167765"/>
              <a:gd name="connsiteY20" fmla="*/ 1518093 h 6642302"/>
              <a:gd name="connsiteX21" fmla="*/ 5140732 w 5167765"/>
              <a:gd name="connsiteY21" fmla="*/ 1544681 h 6642302"/>
              <a:gd name="connsiteX22" fmla="*/ 5140669 w 5167765"/>
              <a:gd name="connsiteY22" fmla="*/ 1552222 h 6642302"/>
              <a:gd name="connsiteX23" fmla="*/ 5142993 w 5167765"/>
              <a:gd name="connsiteY23" fmla="*/ 1557256 h 6642302"/>
              <a:gd name="connsiteX24" fmla="*/ 5139693 w 5167765"/>
              <a:gd name="connsiteY24" fmla="*/ 1710451 h 6642302"/>
              <a:gd name="connsiteX25" fmla="*/ 5142213 w 5167765"/>
              <a:gd name="connsiteY25" fmla="*/ 1711271 h 6642302"/>
              <a:gd name="connsiteX26" fmla="*/ 5149268 w 5167765"/>
              <a:gd name="connsiteY26" fmla="*/ 1749523 h 6642302"/>
              <a:gd name="connsiteX27" fmla="*/ 5149458 w 5167765"/>
              <a:gd name="connsiteY27" fmla="*/ 1854755 h 6642302"/>
              <a:gd name="connsiteX28" fmla="*/ 5152818 w 5167765"/>
              <a:gd name="connsiteY28" fmla="*/ 1916835 h 6642302"/>
              <a:gd name="connsiteX29" fmla="*/ 5145744 w 5167765"/>
              <a:gd name="connsiteY29" fmla="*/ 6556712 h 6642302"/>
              <a:gd name="connsiteX30" fmla="*/ 5126045 w 5167765"/>
              <a:gd name="connsiteY30" fmla="*/ 6557779 h 6642302"/>
              <a:gd name="connsiteX31" fmla="*/ 5125805 w 5167765"/>
              <a:gd name="connsiteY31" fmla="*/ 6604551 h 6642302"/>
              <a:gd name="connsiteX32" fmla="*/ 5087705 w 5167765"/>
              <a:gd name="connsiteY32" fmla="*/ 6642302 h 6642302"/>
              <a:gd name="connsiteX33" fmla="*/ 38102 w 5167765"/>
              <a:gd name="connsiteY33" fmla="*/ 6638132 h 6642302"/>
              <a:gd name="connsiteX34" fmla="*/ 0 w 5167765"/>
              <a:gd name="connsiteY34" fmla="*/ 6600274 h 6642302"/>
              <a:gd name="connsiteX0" fmla="*/ 0 w 5176493"/>
              <a:gd name="connsiteY0" fmla="*/ 6600274 h 6642302"/>
              <a:gd name="connsiteX1" fmla="*/ 1 w 5176493"/>
              <a:gd name="connsiteY1" fmla="*/ 48613 h 6642302"/>
              <a:gd name="connsiteX2" fmla="*/ 48927 w 5176493"/>
              <a:gd name="connsiteY2" fmla="*/ 0 h 6642302"/>
              <a:gd name="connsiteX3" fmla="*/ 4144602 w 5176493"/>
              <a:gd name="connsiteY3" fmla="*/ 0 h 6642302"/>
              <a:gd name="connsiteX4" fmla="*/ 4154695 w 5176493"/>
              <a:gd name="connsiteY4" fmla="*/ 4170 h 6642302"/>
              <a:gd name="connsiteX5" fmla="*/ 5087707 w 5176493"/>
              <a:gd name="connsiteY5" fmla="*/ 4170 h 6642302"/>
              <a:gd name="connsiteX6" fmla="*/ 5144547 w 5176493"/>
              <a:gd name="connsiteY6" fmla="*/ 55428 h 6642302"/>
              <a:gd name="connsiteX7" fmla="*/ 5142389 w 5176493"/>
              <a:gd name="connsiteY7" fmla="*/ 107923 h 6642302"/>
              <a:gd name="connsiteX8" fmla="*/ 5138561 w 5176493"/>
              <a:gd name="connsiteY8" fmla="*/ 812716 h 6642302"/>
              <a:gd name="connsiteX9" fmla="*/ 5141082 w 5176493"/>
              <a:gd name="connsiteY9" fmla="*/ 813536 h 6642302"/>
              <a:gd name="connsiteX10" fmla="*/ 5148136 w 5176493"/>
              <a:gd name="connsiteY10" fmla="*/ 851789 h 6642302"/>
              <a:gd name="connsiteX11" fmla="*/ 5148328 w 5176493"/>
              <a:gd name="connsiteY11" fmla="*/ 957020 h 6642302"/>
              <a:gd name="connsiteX12" fmla="*/ 5151687 w 5176493"/>
              <a:gd name="connsiteY12" fmla="*/ 1019100 h 6642302"/>
              <a:gd name="connsiteX13" fmla="*/ 5158060 w 5176493"/>
              <a:gd name="connsiteY13" fmla="*/ 1041298 h 6642302"/>
              <a:gd name="connsiteX14" fmla="*/ 5167748 w 5176493"/>
              <a:gd name="connsiteY14" fmla="*/ 1191072 h 6642302"/>
              <a:gd name="connsiteX15" fmla="*/ 5164272 w 5176493"/>
              <a:gd name="connsiteY15" fmla="*/ 1242296 h 6642302"/>
              <a:gd name="connsiteX16" fmla="*/ 5155263 w 5176493"/>
              <a:gd name="connsiteY16" fmla="*/ 1348034 h 6642302"/>
              <a:gd name="connsiteX17" fmla="*/ 5160734 w 5176493"/>
              <a:gd name="connsiteY17" fmla="*/ 1428391 h 6642302"/>
              <a:gd name="connsiteX18" fmla="*/ 5155592 w 5176493"/>
              <a:gd name="connsiteY18" fmla="*/ 1440386 h 6642302"/>
              <a:gd name="connsiteX19" fmla="*/ 5142766 w 5176493"/>
              <a:gd name="connsiteY19" fmla="*/ 1518093 h 6642302"/>
              <a:gd name="connsiteX20" fmla="*/ 5140732 w 5176493"/>
              <a:gd name="connsiteY20" fmla="*/ 1544681 h 6642302"/>
              <a:gd name="connsiteX21" fmla="*/ 5140669 w 5176493"/>
              <a:gd name="connsiteY21" fmla="*/ 1552222 h 6642302"/>
              <a:gd name="connsiteX22" fmla="*/ 5142993 w 5176493"/>
              <a:gd name="connsiteY22" fmla="*/ 1557256 h 6642302"/>
              <a:gd name="connsiteX23" fmla="*/ 5139693 w 5176493"/>
              <a:gd name="connsiteY23" fmla="*/ 1710451 h 6642302"/>
              <a:gd name="connsiteX24" fmla="*/ 5142213 w 5176493"/>
              <a:gd name="connsiteY24" fmla="*/ 1711271 h 6642302"/>
              <a:gd name="connsiteX25" fmla="*/ 5149268 w 5176493"/>
              <a:gd name="connsiteY25" fmla="*/ 1749523 h 6642302"/>
              <a:gd name="connsiteX26" fmla="*/ 5149458 w 5176493"/>
              <a:gd name="connsiteY26" fmla="*/ 1854755 h 6642302"/>
              <a:gd name="connsiteX27" fmla="*/ 5152818 w 5176493"/>
              <a:gd name="connsiteY27" fmla="*/ 1916835 h 6642302"/>
              <a:gd name="connsiteX28" fmla="*/ 5145744 w 5176493"/>
              <a:gd name="connsiteY28" fmla="*/ 6556712 h 6642302"/>
              <a:gd name="connsiteX29" fmla="*/ 5126045 w 5176493"/>
              <a:gd name="connsiteY29" fmla="*/ 6557779 h 6642302"/>
              <a:gd name="connsiteX30" fmla="*/ 5125805 w 5176493"/>
              <a:gd name="connsiteY30" fmla="*/ 6604551 h 6642302"/>
              <a:gd name="connsiteX31" fmla="*/ 5087705 w 5176493"/>
              <a:gd name="connsiteY31" fmla="*/ 6642302 h 6642302"/>
              <a:gd name="connsiteX32" fmla="*/ 38102 w 5176493"/>
              <a:gd name="connsiteY32" fmla="*/ 6638132 h 6642302"/>
              <a:gd name="connsiteX33" fmla="*/ 0 w 5176493"/>
              <a:gd name="connsiteY33"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44547 w 5167765"/>
              <a:gd name="connsiteY6" fmla="*/ 55428 h 6642302"/>
              <a:gd name="connsiteX7" fmla="*/ 5142389 w 5167765"/>
              <a:gd name="connsiteY7" fmla="*/ 107923 h 6642302"/>
              <a:gd name="connsiteX8" fmla="*/ 5138561 w 5167765"/>
              <a:gd name="connsiteY8" fmla="*/ 812716 h 6642302"/>
              <a:gd name="connsiteX9" fmla="*/ 5141082 w 5167765"/>
              <a:gd name="connsiteY9" fmla="*/ 813536 h 6642302"/>
              <a:gd name="connsiteX10" fmla="*/ 5148136 w 5167765"/>
              <a:gd name="connsiteY10" fmla="*/ 851789 h 6642302"/>
              <a:gd name="connsiteX11" fmla="*/ 5148328 w 5167765"/>
              <a:gd name="connsiteY11" fmla="*/ 957020 h 6642302"/>
              <a:gd name="connsiteX12" fmla="*/ 5151687 w 5167765"/>
              <a:gd name="connsiteY12" fmla="*/ 1019100 h 6642302"/>
              <a:gd name="connsiteX13" fmla="*/ 5158060 w 5167765"/>
              <a:gd name="connsiteY13" fmla="*/ 1041298 h 6642302"/>
              <a:gd name="connsiteX14" fmla="*/ 5167748 w 5167765"/>
              <a:gd name="connsiteY14" fmla="*/ 1191072 h 6642302"/>
              <a:gd name="connsiteX15" fmla="*/ 5164272 w 5167765"/>
              <a:gd name="connsiteY15" fmla="*/ 1242296 h 6642302"/>
              <a:gd name="connsiteX16" fmla="*/ 5155263 w 5167765"/>
              <a:gd name="connsiteY16" fmla="*/ 1348034 h 6642302"/>
              <a:gd name="connsiteX17" fmla="*/ 5160734 w 5167765"/>
              <a:gd name="connsiteY17" fmla="*/ 1428391 h 6642302"/>
              <a:gd name="connsiteX18" fmla="*/ 5155592 w 5167765"/>
              <a:gd name="connsiteY18" fmla="*/ 1440386 h 6642302"/>
              <a:gd name="connsiteX19" fmla="*/ 5142766 w 5167765"/>
              <a:gd name="connsiteY19" fmla="*/ 1518093 h 6642302"/>
              <a:gd name="connsiteX20" fmla="*/ 5140732 w 5167765"/>
              <a:gd name="connsiteY20" fmla="*/ 1544681 h 6642302"/>
              <a:gd name="connsiteX21" fmla="*/ 5140669 w 5167765"/>
              <a:gd name="connsiteY21" fmla="*/ 1552222 h 6642302"/>
              <a:gd name="connsiteX22" fmla="*/ 5142993 w 5167765"/>
              <a:gd name="connsiteY22" fmla="*/ 1557256 h 6642302"/>
              <a:gd name="connsiteX23" fmla="*/ 5139693 w 5167765"/>
              <a:gd name="connsiteY23" fmla="*/ 1710451 h 6642302"/>
              <a:gd name="connsiteX24" fmla="*/ 5142213 w 5167765"/>
              <a:gd name="connsiteY24" fmla="*/ 1711271 h 6642302"/>
              <a:gd name="connsiteX25" fmla="*/ 5149268 w 5167765"/>
              <a:gd name="connsiteY25" fmla="*/ 1749523 h 6642302"/>
              <a:gd name="connsiteX26" fmla="*/ 5149458 w 5167765"/>
              <a:gd name="connsiteY26" fmla="*/ 1854755 h 6642302"/>
              <a:gd name="connsiteX27" fmla="*/ 5152818 w 5167765"/>
              <a:gd name="connsiteY27" fmla="*/ 1916835 h 6642302"/>
              <a:gd name="connsiteX28" fmla="*/ 5145744 w 5167765"/>
              <a:gd name="connsiteY28" fmla="*/ 6556712 h 6642302"/>
              <a:gd name="connsiteX29" fmla="*/ 5126045 w 5167765"/>
              <a:gd name="connsiteY29" fmla="*/ 6557779 h 6642302"/>
              <a:gd name="connsiteX30" fmla="*/ 5125805 w 5167765"/>
              <a:gd name="connsiteY30" fmla="*/ 6604551 h 6642302"/>
              <a:gd name="connsiteX31" fmla="*/ 5087705 w 5167765"/>
              <a:gd name="connsiteY31" fmla="*/ 6642302 h 6642302"/>
              <a:gd name="connsiteX32" fmla="*/ 38102 w 5167765"/>
              <a:gd name="connsiteY32" fmla="*/ 6638132 h 6642302"/>
              <a:gd name="connsiteX33" fmla="*/ 0 w 5167765"/>
              <a:gd name="connsiteY33"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44547 w 5167765"/>
              <a:gd name="connsiteY6" fmla="*/ 55428 h 6642302"/>
              <a:gd name="connsiteX7" fmla="*/ 5142389 w 5167765"/>
              <a:gd name="connsiteY7" fmla="*/ 107923 h 6642302"/>
              <a:gd name="connsiteX8" fmla="*/ 5138561 w 5167765"/>
              <a:gd name="connsiteY8" fmla="*/ 812716 h 6642302"/>
              <a:gd name="connsiteX9" fmla="*/ 5141082 w 5167765"/>
              <a:gd name="connsiteY9" fmla="*/ 813536 h 6642302"/>
              <a:gd name="connsiteX10" fmla="*/ 5148136 w 5167765"/>
              <a:gd name="connsiteY10" fmla="*/ 851789 h 6642302"/>
              <a:gd name="connsiteX11" fmla="*/ 5148328 w 5167765"/>
              <a:gd name="connsiteY11" fmla="*/ 957020 h 6642302"/>
              <a:gd name="connsiteX12" fmla="*/ 5151687 w 5167765"/>
              <a:gd name="connsiteY12" fmla="*/ 1019100 h 6642302"/>
              <a:gd name="connsiteX13" fmla="*/ 5158060 w 5167765"/>
              <a:gd name="connsiteY13" fmla="*/ 1041298 h 6642302"/>
              <a:gd name="connsiteX14" fmla="*/ 5167748 w 5167765"/>
              <a:gd name="connsiteY14" fmla="*/ 1191072 h 6642302"/>
              <a:gd name="connsiteX15" fmla="*/ 5164272 w 5167765"/>
              <a:gd name="connsiteY15" fmla="*/ 1242296 h 6642302"/>
              <a:gd name="connsiteX16" fmla="*/ 5155263 w 5167765"/>
              <a:gd name="connsiteY16" fmla="*/ 1348034 h 6642302"/>
              <a:gd name="connsiteX17" fmla="*/ 5160734 w 5167765"/>
              <a:gd name="connsiteY17" fmla="*/ 1428391 h 6642302"/>
              <a:gd name="connsiteX18" fmla="*/ 5155592 w 5167765"/>
              <a:gd name="connsiteY18" fmla="*/ 1440386 h 6642302"/>
              <a:gd name="connsiteX19" fmla="*/ 5142766 w 5167765"/>
              <a:gd name="connsiteY19" fmla="*/ 1518093 h 6642302"/>
              <a:gd name="connsiteX20" fmla="*/ 5140732 w 5167765"/>
              <a:gd name="connsiteY20" fmla="*/ 1544681 h 6642302"/>
              <a:gd name="connsiteX21" fmla="*/ 5140669 w 5167765"/>
              <a:gd name="connsiteY21" fmla="*/ 1552222 h 6642302"/>
              <a:gd name="connsiteX22" fmla="*/ 5142993 w 5167765"/>
              <a:gd name="connsiteY22" fmla="*/ 1557256 h 6642302"/>
              <a:gd name="connsiteX23" fmla="*/ 5139693 w 5167765"/>
              <a:gd name="connsiteY23" fmla="*/ 1710451 h 6642302"/>
              <a:gd name="connsiteX24" fmla="*/ 5142213 w 5167765"/>
              <a:gd name="connsiteY24" fmla="*/ 1711271 h 6642302"/>
              <a:gd name="connsiteX25" fmla="*/ 5149268 w 5167765"/>
              <a:gd name="connsiteY25" fmla="*/ 1749523 h 6642302"/>
              <a:gd name="connsiteX26" fmla="*/ 5149458 w 5167765"/>
              <a:gd name="connsiteY26" fmla="*/ 1854755 h 6642302"/>
              <a:gd name="connsiteX27" fmla="*/ 5152818 w 5167765"/>
              <a:gd name="connsiteY27" fmla="*/ 1916835 h 6642302"/>
              <a:gd name="connsiteX28" fmla="*/ 5145744 w 5167765"/>
              <a:gd name="connsiteY28" fmla="*/ 6556712 h 6642302"/>
              <a:gd name="connsiteX29" fmla="*/ 5125805 w 5167765"/>
              <a:gd name="connsiteY29" fmla="*/ 6604551 h 6642302"/>
              <a:gd name="connsiteX30" fmla="*/ 5087705 w 5167765"/>
              <a:gd name="connsiteY30" fmla="*/ 6642302 h 6642302"/>
              <a:gd name="connsiteX31" fmla="*/ 38102 w 5167765"/>
              <a:gd name="connsiteY31" fmla="*/ 6638132 h 6642302"/>
              <a:gd name="connsiteX32" fmla="*/ 0 w 5167765"/>
              <a:gd name="connsiteY32"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44547 w 5167765"/>
              <a:gd name="connsiteY6" fmla="*/ 55428 h 6642302"/>
              <a:gd name="connsiteX7" fmla="*/ 5142389 w 5167765"/>
              <a:gd name="connsiteY7" fmla="*/ 107923 h 6642302"/>
              <a:gd name="connsiteX8" fmla="*/ 5138561 w 5167765"/>
              <a:gd name="connsiteY8" fmla="*/ 812716 h 6642302"/>
              <a:gd name="connsiteX9" fmla="*/ 5141082 w 5167765"/>
              <a:gd name="connsiteY9" fmla="*/ 813536 h 6642302"/>
              <a:gd name="connsiteX10" fmla="*/ 5148136 w 5167765"/>
              <a:gd name="connsiteY10" fmla="*/ 851789 h 6642302"/>
              <a:gd name="connsiteX11" fmla="*/ 5148328 w 5167765"/>
              <a:gd name="connsiteY11" fmla="*/ 957020 h 6642302"/>
              <a:gd name="connsiteX12" fmla="*/ 5151687 w 5167765"/>
              <a:gd name="connsiteY12" fmla="*/ 1019100 h 6642302"/>
              <a:gd name="connsiteX13" fmla="*/ 5158060 w 5167765"/>
              <a:gd name="connsiteY13" fmla="*/ 1041298 h 6642302"/>
              <a:gd name="connsiteX14" fmla="*/ 5167748 w 5167765"/>
              <a:gd name="connsiteY14" fmla="*/ 1191072 h 6642302"/>
              <a:gd name="connsiteX15" fmla="*/ 5164272 w 5167765"/>
              <a:gd name="connsiteY15" fmla="*/ 1242296 h 6642302"/>
              <a:gd name="connsiteX16" fmla="*/ 5155263 w 5167765"/>
              <a:gd name="connsiteY16" fmla="*/ 1348034 h 6642302"/>
              <a:gd name="connsiteX17" fmla="*/ 5160734 w 5167765"/>
              <a:gd name="connsiteY17" fmla="*/ 1428391 h 6642302"/>
              <a:gd name="connsiteX18" fmla="*/ 5155592 w 5167765"/>
              <a:gd name="connsiteY18" fmla="*/ 1440386 h 6642302"/>
              <a:gd name="connsiteX19" fmla="*/ 5142766 w 5167765"/>
              <a:gd name="connsiteY19" fmla="*/ 1518093 h 6642302"/>
              <a:gd name="connsiteX20" fmla="*/ 5140732 w 5167765"/>
              <a:gd name="connsiteY20" fmla="*/ 1544681 h 6642302"/>
              <a:gd name="connsiteX21" fmla="*/ 5140669 w 5167765"/>
              <a:gd name="connsiteY21" fmla="*/ 1552222 h 6642302"/>
              <a:gd name="connsiteX22" fmla="*/ 5142993 w 5167765"/>
              <a:gd name="connsiteY22" fmla="*/ 1557256 h 6642302"/>
              <a:gd name="connsiteX23" fmla="*/ 5139693 w 5167765"/>
              <a:gd name="connsiteY23" fmla="*/ 1710451 h 6642302"/>
              <a:gd name="connsiteX24" fmla="*/ 5142213 w 5167765"/>
              <a:gd name="connsiteY24" fmla="*/ 1711271 h 6642302"/>
              <a:gd name="connsiteX25" fmla="*/ 5149268 w 5167765"/>
              <a:gd name="connsiteY25" fmla="*/ 1749523 h 6642302"/>
              <a:gd name="connsiteX26" fmla="*/ 5149458 w 5167765"/>
              <a:gd name="connsiteY26" fmla="*/ 1854755 h 6642302"/>
              <a:gd name="connsiteX27" fmla="*/ 5152818 w 5167765"/>
              <a:gd name="connsiteY27" fmla="*/ 1916835 h 6642302"/>
              <a:gd name="connsiteX28" fmla="*/ 5145744 w 5167765"/>
              <a:gd name="connsiteY28" fmla="*/ 6556712 h 6642302"/>
              <a:gd name="connsiteX29" fmla="*/ 5136825 w 5167765"/>
              <a:gd name="connsiteY29" fmla="*/ 6607287 h 6642302"/>
              <a:gd name="connsiteX30" fmla="*/ 5087705 w 5167765"/>
              <a:gd name="connsiteY30" fmla="*/ 6642302 h 6642302"/>
              <a:gd name="connsiteX31" fmla="*/ 38102 w 5167765"/>
              <a:gd name="connsiteY31" fmla="*/ 6638132 h 6642302"/>
              <a:gd name="connsiteX32" fmla="*/ 0 w 5167765"/>
              <a:gd name="connsiteY32" fmla="*/ 6600274 h 664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67765" h="6642302">
                <a:moveTo>
                  <a:pt x="0" y="6600274"/>
                </a:moveTo>
                <a:cubicBezTo>
                  <a:pt x="0" y="4416387"/>
                  <a:pt x="1" y="2232500"/>
                  <a:pt x="1" y="48613"/>
                </a:cubicBezTo>
                <a:cubicBezTo>
                  <a:pt x="1" y="27749"/>
                  <a:pt x="27928" y="0"/>
                  <a:pt x="48927" y="0"/>
                </a:cubicBezTo>
                <a:lnTo>
                  <a:pt x="4144602" y="0"/>
                </a:lnTo>
                <a:lnTo>
                  <a:pt x="4154695" y="4170"/>
                </a:lnTo>
                <a:lnTo>
                  <a:pt x="5087707" y="4170"/>
                </a:lnTo>
                <a:cubicBezTo>
                  <a:pt x="5150779" y="9976"/>
                  <a:pt x="5135433" y="38136"/>
                  <a:pt x="5144547" y="55428"/>
                </a:cubicBezTo>
                <a:cubicBezTo>
                  <a:pt x="5144478" y="66737"/>
                  <a:pt x="5142458" y="96613"/>
                  <a:pt x="5142389" y="107923"/>
                </a:cubicBezTo>
                <a:lnTo>
                  <a:pt x="5138561" y="812716"/>
                </a:lnTo>
                <a:lnTo>
                  <a:pt x="5141082" y="813536"/>
                </a:lnTo>
                <a:cubicBezTo>
                  <a:pt x="5143174" y="820210"/>
                  <a:pt x="5146929" y="827874"/>
                  <a:pt x="5148136" y="851789"/>
                </a:cubicBezTo>
                <a:cubicBezTo>
                  <a:pt x="5136897" y="881581"/>
                  <a:pt x="5163423" y="919987"/>
                  <a:pt x="5148328" y="957020"/>
                </a:cubicBezTo>
                <a:cubicBezTo>
                  <a:pt x="5144646" y="970534"/>
                  <a:pt x="5144703" y="1011712"/>
                  <a:pt x="5151687" y="1019100"/>
                </a:cubicBezTo>
                <a:cubicBezTo>
                  <a:pt x="5153136" y="1027604"/>
                  <a:pt x="5150541" y="1037769"/>
                  <a:pt x="5158060" y="1041298"/>
                </a:cubicBezTo>
                <a:cubicBezTo>
                  <a:pt x="5160736" y="1069959"/>
                  <a:pt x="5166712" y="1157573"/>
                  <a:pt x="5167748" y="1191072"/>
                </a:cubicBezTo>
                <a:cubicBezTo>
                  <a:pt x="5168070" y="1203028"/>
                  <a:pt x="5163950" y="1230340"/>
                  <a:pt x="5164272" y="1242296"/>
                </a:cubicBezTo>
                <a:cubicBezTo>
                  <a:pt x="5161807" y="1298999"/>
                  <a:pt x="5159110" y="1312919"/>
                  <a:pt x="5155263" y="1348034"/>
                </a:cubicBezTo>
                <a:cubicBezTo>
                  <a:pt x="5157088" y="1374820"/>
                  <a:pt x="5158911" y="1401606"/>
                  <a:pt x="5160734" y="1428391"/>
                </a:cubicBezTo>
                <a:lnTo>
                  <a:pt x="5155592" y="1440386"/>
                </a:lnTo>
                <a:cubicBezTo>
                  <a:pt x="5149871" y="1467721"/>
                  <a:pt x="5155467" y="1500606"/>
                  <a:pt x="5142766" y="1518093"/>
                </a:cubicBezTo>
                <a:lnTo>
                  <a:pt x="5140732" y="1544681"/>
                </a:lnTo>
                <a:cubicBezTo>
                  <a:pt x="5140711" y="1547195"/>
                  <a:pt x="5140690" y="1549708"/>
                  <a:pt x="5140669" y="1552222"/>
                </a:cubicBezTo>
                <a:lnTo>
                  <a:pt x="5142993" y="1557256"/>
                </a:lnTo>
                <a:cubicBezTo>
                  <a:pt x="5142831" y="1583627"/>
                  <a:pt x="5139823" y="1684782"/>
                  <a:pt x="5139693" y="1710451"/>
                </a:cubicBezTo>
                <a:lnTo>
                  <a:pt x="5142213" y="1711271"/>
                </a:lnTo>
                <a:cubicBezTo>
                  <a:pt x="5144305" y="1717945"/>
                  <a:pt x="5148060" y="1725609"/>
                  <a:pt x="5149268" y="1749523"/>
                </a:cubicBezTo>
                <a:cubicBezTo>
                  <a:pt x="5138028" y="1779316"/>
                  <a:pt x="5164555" y="1817722"/>
                  <a:pt x="5149458" y="1854755"/>
                </a:cubicBezTo>
                <a:cubicBezTo>
                  <a:pt x="5145777" y="1868269"/>
                  <a:pt x="5145835" y="1909447"/>
                  <a:pt x="5152818" y="1916835"/>
                </a:cubicBezTo>
                <a:cubicBezTo>
                  <a:pt x="5152247" y="2698926"/>
                  <a:pt x="5157316" y="5786021"/>
                  <a:pt x="5145744" y="6556712"/>
                </a:cubicBezTo>
                <a:lnTo>
                  <a:pt x="5136825" y="6607287"/>
                </a:lnTo>
                <a:cubicBezTo>
                  <a:pt x="5136705" y="6628131"/>
                  <a:pt x="5108682" y="6642248"/>
                  <a:pt x="5087705" y="6642302"/>
                </a:cubicBezTo>
                <a:lnTo>
                  <a:pt x="38102" y="6638132"/>
                </a:lnTo>
                <a:cubicBezTo>
                  <a:pt x="17083" y="6638078"/>
                  <a:pt x="60" y="6621161"/>
                  <a:pt x="0" y="6600274"/>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2063" name="Freeform: Shape 2062">
            <a:extLst>
              <a:ext uri="{FF2B5EF4-FFF2-40B4-BE49-F238E27FC236}">
                <a16:creationId xmlns:a16="http://schemas.microsoft.com/office/drawing/2014/main" id="{A90B64B6-52EF-4B28-B517-0F9881452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691138">
            <a:off x="766453" y="-13671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2">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2" name="Picture 4">
            <a:extLst>
              <a:ext uri="{FF2B5EF4-FFF2-40B4-BE49-F238E27FC236}">
                <a16:creationId xmlns:a16="http://schemas.microsoft.com/office/drawing/2014/main" id="{0D833D9F-5928-55E9-1209-C0F391B7D4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1358" y="1212545"/>
            <a:ext cx="6316114" cy="45115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0A1E28-0084-2D9B-F85A-75D8DE276B91}"/>
              </a:ext>
            </a:extLst>
          </p:cNvPr>
          <p:cNvSpPr>
            <a:spLocks noGrp="1"/>
          </p:cNvSpPr>
          <p:nvPr>
            <p:ph type="ctrTitle"/>
          </p:nvPr>
        </p:nvSpPr>
        <p:spPr>
          <a:xfrm>
            <a:off x="6798365" y="3270249"/>
            <a:ext cx="4707837" cy="3085755"/>
          </a:xfrm>
        </p:spPr>
        <p:txBody>
          <a:bodyPr anchor="t">
            <a:normAutofit/>
          </a:bodyPr>
          <a:lstStyle/>
          <a:p>
            <a:pPr algn="r"/>
            <a:r>
              <a:rPr lang="en-IN" dirty="0"/>
              <a:t>BMI v/s Cost (Exercise)</a:t>
            </a:r>
          </a:p>
        </p:txBody>
      </p:sp>
      <p:grpSp>
        <p:nvGrpSpPr>
          <p:cNvPr id="2065" name="Group 2064">
            <a:extLst>
              <a:ext uri="{FF2B5EF4-FFF2-40B4-BE49-F238E27FC236}">
                <a16:creationId xmlns:a16="http://schemas.microsoft.com/office/drawing/2014/main" id="{6245FAB1-8376-47AA-BCD3-F8053CD6FC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066" name="Group 2065">
              <a:extLst>
                <a:ext uri="{FF2B5EF4-FFF2-40B4-BE49-F238E27FC236}">
                  <a16:creationId xmlns:a16="http://schemas.microsoft.com/office/drawing/2014/main" id="{12B88412-E765-4DE3-8007-A72DAFB06E9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68" name="Straight Connector 2067">
                <a:extLst>
                  <a:ext uri="{FF2B5EF4-FFF2-40B4-BE49-F238E27FC236}">
                    <a16:creationId xmlns:a16="http://schemas.microsoft.com/office/drawing/2014/main" id="{DFE6A0F6-D56F-463C-B837-479041A651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4EE2628D-2B89-4F1A-996E-FE8BE43941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67" name="Oval 2066">
              <a:extLst>
                <a:ext uri="{FF2B5EF4-FFF2-40B4-BE49-F238E27FC236}">
                  <a16:creationId xmlns:a16="http://schemas.microsoft.com/office/drawing/2014/main" id="{981684C2-6B30-4C15-B17B-E6F56632D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5698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Freeform: Shape 8">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Shape 10">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a:extLst>
              <a:ext uri="{FF2B5EF4-FFF2-40B4-BE49-F238E27FC236}">
                <a16:creationId xmlns:a16="http://schemas.microsoft.com/office/drawing/2014/main" id="{032D8B87-88DA-4E9C-B676-B10D70EA5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0" name="Picture 3" descr="Diagram&#10;&#10;Description automatically generated">
            <a:extLst>
              <a:ext uri="{FF2B5EF4-FFF2-40B4-BE49-F238E27FC236}">
                <a16:creationId xmlns:a16="http://schemas.microsoft.com/office/drawing/2014/main" id="{5C94342C-5E86-7588-1723-47567C5B8670}"/>
              </a:ext>
            </a:extLst>
          </p:cNvPr>
          <p:cNvPicPr>
            <a:picLocks noChangeAspect="1"/>
          </p:cNvPicPr>
          <p:nvPr/>
        </p:nvPicPr>
        <p:blipFill rotWithShape="1">
          <a:blip r:embed="rId2">
            <a:alphaModFix amt="35000"/>
          </a:blip>
          <a:srcRect t="8341" b="12890"/>
          <a:stretch/>
        </p:blipFill>
        <p:spPr>
          <a:xfrm>
            <a:off x="20" y="-8466"/>
            <a:ext cx="12191980" cy="6866466"/>
          </a:xfrm>
          <a:prstGeom prst="rect">
            <a:avLst/>
          </a:prstGeom>
        </p:spPr>
      </p:pic>
      <p:sp>
        <p:nvSpPr>
          <p:cNvPr id="2" name="Title 1">
            <a:extLst>
              <a:ext uri="{FF2B5EF4-FFF2-40B4-BE49-F238E27FC236}">
                <a16:creationId xmlns:a16="http://schemas.microsoft.com/office/drawing/2014/main" id="{8202BE90-422F-8824-CAFA-4598B00F310D}"/>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rgbClr val="FFFFFF"/>
                </a:solidFill>
                <a:latin typeface="+mj-lt"/>
                <a:ea typeface="+mj-ea"/>
                <a:cs typeface="+mj-cs"/>
              </a:rPr>
              <a:t>Our Interpretation</a:t>
            </a:r>
          </a:p>
        </p:txBody>
      </p:sp>
      <p:sp>
        <p:nvSpPr>
          <p:cNvPr id="3" name="Subtitle 2">
            <a:extLst>
              <a:ext uri="{FF2B5EF4-FFF2-40B4-BE49-F238E27FC236}">
                <a16:creationId xmlns:a16="http://schemas.microsoft.com/office/drawing/2014/main" id="{C79BA092-6496-2CFA-7AA7-A8368117B91C}"/>
              </a:ext>
            </a:extLst>
          </p:cNvPr>
          <p:cNvSpPr>
            <a:spLocks noGrp="1"/>
          </p:cNvSpPr>
          <p:nvPr>
            <p:ph type="subTitle" idx="1"/>
          </p:nvPr>
        </p:nvSpPr>
        <p:spPr>
          <a:xfrm>
            <a:off x="838200" y="1825625"/>
            <a:ext cx="10515600" cy="3859742"/>
          </a:xfrm>
        </p:spPr>
        <p:txBody>
          <a:bodyPr vert="horz" lIns="91440" tIns="45720" rIns="91440" bIns="45720" rtlCol="0">
            <a:normAutofit/>
          </a:bodyPr>
          <a:lstStyle/>
          <a:p>
            <a:pPr indent="-228600" algn="l">
              <a:buFont typeface="Arial" panose="020B0604020202020204" pitchFamily="34" charset="0"/>
              <a:buChar char="•"/>
            </a:pPr>
            <a:r>
              <a:rPr lang="en-US" sz="1900" b="0" i="0" dirty="0">
                <a:solidFill>
                  <a:srgbClr val="FFFFFF"/>
                </a:solidFill>
                <a:effectLst/>
              </a:rPr>
              <a:t>The provided plots show how healthcare costs are correlated with age and BMI for different smoking and exercise habits.</a:t>
            </a:r>
          </a:p>
          <a:p>
            <a:pPr indent="-228600" algn="l">
              <a:buFont typeface="Arial" panose="020B0604020202020204" pitchFamily="34" charset="0"/>
              <a:buChar char="•"/>
            </a:pPr>
            <a:r>
              <a:rPr lang="en-US" sz="1900" b="0" i="0" dirty="0">
                <a:solidFill>
                  <a:srgbClr val="FFFFFF"/>
                </a:solidFill>
                <a:effectLst/>
              </a:rPr>
              <a:t>For smokers, healthcare costs tend to increase with age, indicating a positive correlation between age and healthcare costs.</a:t>
            </a:r>
          </a:p>
          <a:p>
            <a:pPr indent="-228600" algn="l">
              <a:buFont typeface="Arial" panose="020B0604020202020204" pitchFamily="34" charset="0"/>
              <a:buChar char="•"/>
            </a:pPr>
            <a:r>
              <a:rPr lang="en-US" sz="1900" b="0" i="0" dirty="0">
                <a:solidFill>
                  <a:srgbClr val="FFFFFF"/>
                </a:solidFill>
                <a:effectLst/>
              </a:rPr>
              <a:t>People who are inactive have higher healthcare costs and there are some anomalies in the data for active individuals when considering age and healthcare costs.</a:t>
            </a:r>
          </a:p>
          <a:p>
            <a:pPr indent="-228600" algn="l">
              <a:buFont typeface="Arial" panose="020B0604020202020204" pitchFamily="34" charset="0"/>
              <a:buChar char="•"/>
            </a:pPr>
            <a:r>
              <a:rPr lang="en-US" sz="1900" b="0" i="0" dirty="0">
                <a:solidFill>
                  <a:srgbClr val="FFFFFF"/>
                </a:solidFill>
                <a:effectLst/>
              </a:rPr>
              <a:t>BMI has a positive correlation with healthcare costs, with a stronger correlation for smokers. People who have high BMI and smoke are most likely to have higher healthcare costs.</a:t>
            </a:r>
          </a:p>
          <a:p>
            <a:pPr indent="-228600" algn="l">
              <a:buFont typeface="Arial" panose="020B0604020202020204" pitchFamily="34" charset="0"/>
              <a:buChar char="•"/>
            </a:pPr>
            <a:r>
              <a:rPr lang="en-US" sz="1900" b="0" i="0" dirty="0">
                <a:solidFill>
                  <a:srgbClr val="FFFFFF"/>
                </a:solidFill>
                <a:effectLst/>
              </a:rPr>
              <a:t>Individuals with an inactive lifestyle tend to have higher healthcare costs, while there are some anomalies in the data for active individuals when considering the correlation between BMI and healthcare costs.</a:t>
            </a:r>
          </a:p>
          <a:p>
            <a:pPr indent="-228600" algn="l">
              <a:buFont typeface="Arial" panose="020B0604020202020204" pitchFamily="34" charset="0"/>
              <a:buChar char="•"/>
            </a:pPr>
            <a:endParaRPr lang="en-US" sz="1900" dirty="0">
              <a:solidFill>
                <a:srgbClr val="FFFFFF"/>
              </a:solidFill>
            </a:endParaRP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572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a:ea typeface="+mn-ea"/>
              <a:cs typeface="+mn-cs"/>
            </a:endParaRPr>
          </a:p>
        </p:txBody>
      </p:sp>
      <p:grpSp>
        <p:nvGrpSpPr>
          <p:cNvPr id="12" name="Group 11">
            <a:extLst>
              <a:ext uri="{FF2B5EF4-FFF2-40B4-BE49-F238E27FC236}">
                <a16:creationId xmlns:a16="http://schemas.microsoft.com/office/drawing/2014/main" id="{2805421D-23CB-40F5-9098-D716667E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EBEDFB19-5DE1-4CA8-842F-CF9657C9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B04A073-94DC-4578-A9E2-F2E11D914E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14">
              <a:extLst>
                <a:ext uri="{FF2B5EF4-FFF2-40B4-BE49-F238E27FC236}">
                  <a16:creationId xmlns:a16="http://schemas.microsoft.com/office/drawing/2014/main" id="{77F7BBB2-E3AC-457B-807F-64236CF302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853883-33B5-4C34-9FBE-49F74C5076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3148E7B-B5D6-4263-9D85-5D3DFB6178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17">
              <a:extLst>
                <a:ext uri="{FF2B5EF4-FFF2-40B4-BE49-F238E27FC236}">
                  <a16:creationId xmlns:a16="http://schemas.microsoft.com/office/drawing/2014/main" id="{3967EC22-EFE1-454E-8FD1-12FFCD9D20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18">
              <a:extLst>
                <a:ext uri="{FF2B5EF4-FFF2-40B4-BE49-F238E27FC236}">
                  <a16:creationId xmlns:a16="http://schemas.microsoft.com/office/drawing/2014/main" id="{549EB4AF-9931-410A-9F68-C24B6C39EC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19">
              <a:extLst>
                <a:ext uri="{FF2B5EF4-FFF2-40B4-BE49-F238E27FC236}">
                  <a16:creationId xmlns:a16="http://schemas.microsoft.com/office/drawing/2014/main" id="{64941F79-4D72-496E-AE99-73B9E1F72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20">
              <a:extLst>
                <a:ext uri="{FF2B5EF4-FFF2-40B4-BE49-F238E27FC236}">
                  <a16:creationId xmlns:a16="http://schemas.microsoft.com/office/drawing/2014/main" id="{2D4E79B3-CB64-439D-B1FC-FC4BF47CD4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21">
              <a:extLst>
                <a:ext uri="{FF2B5EF4-FFF2-40B4-BE49-F238E27FC236}">
                  <a16:creationId xmlns:a16="http://schemas.microsoft.com/office/drawing/2014/main" id="{192598D1-4713-4DC0-BD6B-7CC594357A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22">
              <a:extLst>
                <a:ext uri="{FF2B5EF4-FFF2-40B4-BE49-F238E27FC236}">
                  <a16:creationId xmlns:a16="http://schemas.microsoft.com/office/drawing/2014/main" id="{F5EB19DC-1DB5-4675-A6DE-6360F0AD76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23">
              <a:extLst>
                <a:ext uri="{FF2B5EF4-FFF2-40B4-BE49-F238E27FC236}">
                  <a16:creationId xmlns:a16="http://schemas.microsoft.com/office/drawing/2014/main" id="{E05E56D6-1D38-4913-B543-41ECE2C46B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24">
              <a:extLst>
                <a:ext uri="{FF2B5EF4-FFF2-40B4-BE49-F238E27FC236}">
                  <a16:creationId xmlns:a16="http://schemas.microsoft.com/office/drawing/2014/main" id="{BF6ACC1A-6B97-4B0B-A036-F818906236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25">
              <a:extLst>
                <a:ext uri="{FF2B5EF4-FFF2-40B4-BE49-F238E27FC236}">
                  <a16:creationId xmlns:a16="http://schemas.microsoft.com/office/drawing/2014/main" id="{72197E3E-AC71-447A-A5F1-AC337FD73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7D0DA4-9FA9-4502-8296-6DD8842C3A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A94CC6E-AA45-4AFF-8EC6-17FE421734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30A0C5-0C67-4AC8-9F75-D63277BFF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10410FE-F829-4EB2-98EE-397D51FC59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E2C1BE1-F256-4B52-BB5D-50C84668FA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E104CCA-10BA-45D1-A504-EF3AD73340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E7DBD2-8DAE-45A0-9A8C-331329107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D51F90-1778-4825-87B9-E04A473A4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8B4C11C-68F4-4AAA-B3C6-99B339FD5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F65B701-4451-455A-A72C-968591A58F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E9A4D7-E804-4F7D-B46F-9182BE11DE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522ECDE-9CC3-4260-A85A-1575376E7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940BF09-5C37-4ABA-919D-A22281C3A4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ECA37BD-68D3-427B-9FDA-2ADAFCF5DC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C5F91D5-B215-42B0-81E5-7CE4263BDD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C21ED72-60A2-439D-8DD2-85900BA4CB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53A371-AB64-4677-9E5A-FE61C0E045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B3093A12-B759-4321-96FD-060689E3A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7291541" y="-287371"/>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ndview"/>
              <a:ea typeface="+mn-ea"/>
              <a:cs typeface="+mn-cs"/>
            </a:endParaRPr>
          </a:p>
        </p:txBody>
      </p:sp>
      <p:sp>
        <p:nvSpPr>
          <p:cNvPr id="2" name="Title 1">
            <a:extLst>
              <a:ext uri="{FF2B5EF4-FFF2-40B4-BE49-F238E27FC236}">
                <a16:creationId xmlns:a16="http://schemas.microsoft.com/office/drawing/2014/main" id="{20BE2B54-EF2E-0E37-4287-02BB6371A20B}"/>
              </a:ext>
            </a:extLst>
          </p:cNvPr>
          <p:cNvSpPr>
            <a:spLocks noGrp="1"/>
          </p:cNvSpPr>
          <p:nvPr>
            <p:ph type="ctrTitle"/>
          </p:nvPr>
        </p:nvSpPr>
        <p:spPr>
          <a:xfrm>
            <a:off x="7073120" y="722903"/>
            <a:ext cx="4415630" cy="2460770"/>
          </a:xfrm>
        </p:spPr>
        <p:txBody>
          <a:bodyPr>
            <a:normAutofit/>
          </a:bodyPr>
          <a:lstStyle/>
          <a:p>
            <a:pPr>
              <a:lnSpc>
                <a:spcPct val="90000"/>
              </a:lnSpc>
            </a:pPr>
            <a:r>
              <a:rPr lang="en-US"/>
              <a:t>Highest Healthcare Cost by State</a:t>
            </a:r>
            <a:endParaRPr lang="en-IN"/>
          </a:p>
        </p:txBody>
      </p:sp>
      <p:pic>
        <p:nvPicPr>
          <p:cNvPr id="5" name="Picture 4">
            <a:extLst>
              <a:ext uri="{FF2B5EF4-FFF2-40B4-BE49-F238E27FC236}">
                <a16:creationId xmlns:a16="http://schemas.microsoft.com/office/drawing/2014/main" id="{94CEBC35-C095-4CD9-6003-207C4CF3AA2A}"/>
              </a:ext>
            </a:extLst>
          </p:cNvPr>
          <p:cNvPicPr>
            <a:picLocks noChangeAspect="1"/>
          </p:cNvPicPr>
          <p:nvPr/>
        </p:nvPicPr>
        <p:blipFill>
          <a:blip r:embed="rId2"/>
          <a:stretch>
            <a:fillRect/>
          </a:stretch>
        </p:blipFill>
        <p:spPr>
          <a:xfrm>
            <a:off x="684212" y="1855116"/>
            <a:ext cx="5414891" cy="3152974"/>
          </a:xfrm>
          <a:prstGeom prst="rect">
            <a:avLst/>
          </a:prstGeom>
        </p:spPr>
      </p:pic>
    </p:spTree>
    <p:extLst>
      <p:ext uri="{BB962C8B-B14F-4D97-AF65-F5344CB8AC3E}">
        <p14:creationId xmlns:p14="http://schemas.microsoft.com/office/powerpoint/2010/main" val="419755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9E69AA-EBCE-499E-81FE-10A8414B1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0BE2B54-EF2E-0E37-4287-02BB6371A20B}"/>
              </a:ext>
            </a:extLst>
          </p:cNvPr>
          <p:cNvSpPr>
            <a:spLocks noGrp="1"/>
          </p:cNvSpPr>
          <p:nvPr>
            <p:ph type="ctrTitle"/>
          </p:nvPr>
        </p:nvSpPr>
        <p:spPr>
          <a:xfrm>
            <a:off x="7859059" y="1231900"/>
            <a:ext cx="3418541" cy="3184457"/>
          </a:xfrm>
        </p:spPr>
        <p:txBody>
          <a:bodyPr anchor="t">
            <a:normAutofit/>
          </a:bodyPr>
          <a:lstStyle/>
          <a:p>
            <a:r>
              <a:rPr lang="en-US" sz="3200"/>
              <a:t>State wise count</a:t>
            </a:r>
            <a:endParaRPr lang="en-IN" sz="3200"/>
          </a:p>
        </p:txBody>
      </p:sp>
      <p:pic>
        <p:nvPicPr>
          <p:cNvPr id="7" name="Picture 6">
            <a:extLst>
              <a:ext uri="{FF2B5EF4-FFF2-40B4-BE49-F238E27FC236}">
                <a16:creationId xmlns:a16="http://schemas.microsoft.com/office/drawing/2014/main" id="{C5AD6F99-63C5-04E7-8D4E-CE5346773C96}"/>
              </a:ext>
            </a:extLst>
          </p:cNvPr>
          <p:cNvPicPr>
            <a:picLocks noChangeAspect="1"/>
          </p:cNvPicPr>
          <p:nvPr/>
        </p:nvPicPr>
        <p:blipFill>
          <a:blip r:embed="rId2"/>
          <a:stretch>
            <a:fillRect/>
          </a:stretch>
        </p:blipFill>
        <p:spPr>
          <a:xfrm>
            <a:off x="652372" y="1444401"/>
            <a:ext cx="6592904" cy="3969197"/>
          </a:xfrm>
          <a:prstGeom prst="rect">
            <a:avLst/>
          </a:prstGeom>
        </p:spPr>
      </p:pic>
    </p:spTree>
    <p:extLst>
      <p:ext uri="{BB962C8B-B14F-4D97-AF65-F5344CB8AC3E}">
        <p14:creationId xmlns:p14="http://schemas.microsoft.com/office/powerpoint/2010/main" val="265789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5" name="Rectangle 4102">
            <a:extLst>
              <a:ext uri="{FF2B5EF4-FFF2-40B4-BE49-F238E27FC236}">
                <a16:creationId xmlns:a16="http://schemas.microsoft.com/office/drawing/2014/main" id="{A5E249D0-CECF-4029-A080-EDA940EF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
        <p:nvSpPr>
          <p:cNvPr id="4116" name="Freeform: Shape 4104">
            <a:extLst>
              <a:ext uri="{FF2B5EF4-FFF2-40B4-BE49-F238E27FC236}">
                <a16:creationId xmlns:a16="http://schemas.microsoft.com/office/drawing/2014/main" id="{1A479AAA-D507-4F30-9F59-F5D276887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3"/>
            <a:ext cx="4850360" cy="6857947"/>
          </a:xfrm>
          <a:custGeom>
            <a:avLst/>
            <a:gdLst>
              <a:gd name="connsiteX0" fmla="*/ 4850360 w 4850360"/>
              <a:gd name="connsiteY0" fmla="*/ 6857947 h 6857947"/>
              <a:gd name="connsiteX1" fmla="*/ 69733 w 4850360"/>
              <a:gd name="connsiteY1" fmla="*/ 6857735 h 6857947"/>
              <a:gd name="connsiteX2" fmla="*/ 114366 w 4850360"/>
              <a:gd name="connsiteY2" fmla="*/ 6737706 h 6857947"/>
              <a:gd name="connsiteX3" fmla="*/ 130522 w 4850360"/>
              <a:gd name="connsiteY3" fmla="*/ 6686827 h 6857947"/>
              <a:gd name="connsiteX4" fmla="*/ 141267 w 4850360"/>
              <a:gd name="connsiteY4" fmla="*/ 6633777 h 6857947"/>
              <a:gd name="connsiteX5" fmla="*/ 208871 w 4850360"/>
              <a:gd name="connsiteY5" fmla="*/ 6492130 h 6857947"/>
              <a:gd name="connsiteX6" fmla="*/ 223429 w 4850360"/>
              <a:gd name="connsiteY6" fmla="*/ 6431610 h 6857947"/>
              <a:gd name="connsiteX7" fmla="*/ 240915 w 4850360"/>
              <a:gd name="connsiteY7" fmla="*/ 6294334 h 6857947"/>
              <a:gd name="connsiteX8" fmla="*/ 229568 w 4850360"/>
              <a:gd name="connsiteY8" fmla="*/ 6231403 h 6857947"/>
              <a:gd name="connsiteX9" fmla="*/ 222754 w 4850360"/>
              <a:gd name="connsiteY9" fmla="*/ 6202459 h 6857947"/>
              <a:gd name="connsiteX10" fmla="*/ 221639 w 4850360"/>
              <a:gd name="connsiteY10" fmla="*/ 6153037 h 6857947"/>
              <a:gd name="connsiteX11" fmla="*/ 228678 w 4850360"/>
              <a:gd name="connsiteY11" fmla="*/ 5905303 h 6857947"/>
              <a:gd name="connsiteX12" fmla="*/ 319814 w 4850360"/>
              <a:gd name="connsiteY12" fmla="*/ 5449031 h 6857947"/>
              <a:gd name="connsiteX13" fmla="*/ 354044 w 4850360"/>
              <a:gd name="connsiteY13" fmla="*/ 5341916 h 6857947"/>
              <a:gd name="connsiteX14" fmla="*/ 389665 w 4850360"/>
              <a:gd name="connsiteY14" fmla="*/ 5264214 h 6857947"/>
              <a:gd name="connsiteX15" fmla="*/ 395381 w 4850360"/>
              <a:gd name="connsiteY15" fmla="*/ 5225268 h 6857947"/>
              <a:gd name="connsiteX16" fmla="*/ 403067 w 4850360"/>
              <a:gd name="connsiteY16" fmla="*/ 5159961 h 6857947"/>
              <a:gd name="connsiteX17" fmla="*/ 406417 w 4850360"/>
              <a:gd name="connsiteY17" fmla="*/ 5125185 h 6857947"/>
              <a:gd name="connsiteX18" fmla="*/ 420204 w 4850360"/>
              <a:gd name="connsiteY18" fmla="*/ 4993030 h 6857947"/>
              <a:gd name="connsiteX19" fmla="*/ 426616 w 4850360"/>
              <a:gd name="connsiteY19" fmla="*/ 4946844 h 6857947"/>
              <a:gd name="connsiteX20" fmla="*/ 437065 w 4850360"/>
              <a:gd name="connsiteY20" fmla="*/ 4858827 h 6857947"/>
              <a:gd name="connsiteX21" fmla="*/ 442544 w 4850360"/>
              <a:gd name="connsiteY21" fmla="*/ 4808488 h 6857947"/>
              <a:gd name="connsiteX22" fmla="*/ 434154 w 4850360"/>
              <a:gd name="connsiteY22" fmla="*/ 4375228 h 6857947"/>
              <a:gd name="connsiteX23" fmla="*/ 416200 w 4850360"/>
              <a:gd name="connsiteY23" fmla="*/ 4214165 h 6857947"/>
              <a:gd name="connsiteX24" fmla="*/ 410030 w 4850360"/>
              <a:gd name="connsiteY24" fmla="*/ 3872886 h 6857947"/>
              <a:gd name="connsiteX25" fmla="*/ 429769 w 4850360"/>
              <a:gd name="connsiteY25" fmla="*/ 3738082 h 6857947"/>
              <a:gd name="connsiteX26" fmla="*/ 436588 w 4850360"/>
              <a:gd name="connsiteY26" fmla="*/ 3673397 h 6857947"/>
              <a:gd name="connsiteX27" fmla="*/ 435934 w 4850360"/>
              <a:gd name="connsiteY27" fmla="*/ 3637109 h 6857947"/>
              <a:gd name="connsiteX28" fmla="*/ 439129 w 4850360"/>
              <a:gd name="connsiteY28" fmla="*/ 3536883 h 6857947"/>
              <a:gd name="connsiteX29" fmla="*/ 459018 w 4850360"/>
              <a:gd name="connsiteY29" fmla="*/ 3295862 h 6857947"/>
              <a:gd name="connsiteX30" fmla="*/ 442801 w 4850360"/>
              <a:gd name="connsiteY30" fmla="*/ 3158586 h 6857947"/>
              <a:gd name="connsiteX31" fmla="*/ 406498 w 4850360"/>
              <a:gd name="connsiteY31" fmla="*/ 3072935 h 6857947"/>
              <a:gd name="connsiteX32" fmla="*/ 383458 w 4850360"/>
              <a:gd name="connsiteY32" fmla="*/ 2958185 h 6857947"/>
              <a:gd name="connsiteX33" fmla="*/ 343810 w 4850360"/>
              <a:gd name="connsiteY33" fmla="*/ 2843952 h 6857947"/>
              <a:gd name="connsiteX34" fmla="*/ 282790 w 4850360"/>
              <a:gd name="connsiteY34" fmla="*/ 2554718 h 6857947"/>
              <a:gd name="connsiteX35" fmla="*/ 255706 w 4850360"/>
              <a:gd name="connsiteY35" fmla="*/ 2447068 h 6857947"/>
              <a:gd name="connsiteX36" fmla="*/ 259483 w 4850360"/>
              <a:gd name="connsiteY36" fmla="*/ 2423438 h 6857947"/>
              <a:gd name="connsiteX37" fmla="*/ 229629 w 4850360"/>
              <a:gd name="connsiteY37" fmla="*/ 2261920 h 6857947"/>
              <a:gd name="connsiteX38" fmla="*/ 205595 w 4850360"/>
              <a:gd name="connsiteY38" fmla="*/ 2155135 h 6857947"/>
              <a:gd name="connsiteX39" fmla="*/ 203236 w 4850360"/>
              <a:gd name="connsiteY39" fmla="*/ 2118008 h 6857947"/>
              <a:gd name="connsiteX40" fmla="*/ 204157 w 4850360"/>
              <a:gd name="connsiteY40" fmla="*/ 2050531 h 6857947"/>
              <a:gd name="connsiteX41" fmla="*/ 114450 w 4850360"/>
              <a:gd name="connsiteY41" fmla="*/ 1732919 h 6857947"/>
              <a:gd name="connsiteX42" fmla="*/ 87941 w 4850360"/>
              <a:gd name="connsiteY42" fmla="*/ 1615777 h 6857947"/>
              <a:gd name="connsiteX43" fmla="*/ 84616 w 4850360"/>
              <a:gd name="connsiteY43" fmla="*/ 1525631 h 6857947"/>
              <a:gd name="connsiteX44" fmla="*/ 75521 w 4850360"/>
              <a:gd name="connsiteY44" fmla="*/ 1477995 h 6857947"/>
              <a:gd name="connsiteX45" fmla="*/ 70316 w 4850360"/>
              <a:gd name="connsiteY45" fmla="*/ 1307086 h 6857947"/>
              <a:gd name="connsiteX46" fmla="*/ 75767 w 4850360"/>
              <a:gd name="connsiteY46" fmla="*/ 1168288 h 6857947"/>
              <a:gd name="connsiteX47" fmla="*/ 566 w 4850360"/>
              <a:gd name="connsiteY47" fmla="*/ 716778 h 6857947"/>
              <a:gd name="connsiteX48" fmla="*/ 2531 w 4850360"/>
              <a:gd name="connsiteY48" fmla="*/ 657363 h 6857947"/>
              <a:gd name="connsiteX49" fmla="*/ 23725 w 4850360"/>
              <a:gd name="connsiteY49" fmla="*/ 393828 h 6857947"/>
              <a:gd name="connsiteX50" fmla="*/ 37848 w 4850360"/>
              <a:gd name="connsiteY50" fmla="*/ 236673 h 6857947"/>
              <a:gd name="connsiteX51" fmla="*/ 36960 w 4850360"/>
              <a:gd name="connsiteY51" fmla="*/ 144983 h 6857947"/>
              <a:gd name="connsiteX52" fmla="*/ 27943 w 4850360"/>
              <a:gd name="connsiteY52" fmla="*/ 33857 h 6857947"/>
              <a:gd name="connsiteX53" fmla="*/ 10823 w 4850360"/>
              <a:gd name="connsiteY53" fmla="*/ 0 h 6857947"/>
              <a:gd name="connsiteX54" fmla="*/ 4850360 w 4850360"/>
              <a:gd name="connsiteY54" fmla="*/ 0 h 685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50360" h="6857947">
                <a:moveTo>
                  <a:pt x="4850360" y="6857947"/>
                </a:moveTo>
                <a:lnTo>
                  <a:pt x="69733" y="6857735"/>
                </a:lnTo>
                <a:cubicBezTo>
                  <a:pt x="107230" y="6789493"/>
                  <a:pt x="104235" y="6766191"/>
                  <a:pt x="114366" y="6737706"/>
                </a:cubicBezTo>
                <a:cubicBezTo>
                  <a:pt x="119972" y="6708183"/>
                  <a:pt x="127751" y="6708238"/>
                  <a:pt x="130522" y="6686827"/>
                </a:cubicBezTo>
                <a:cubicBezTo>
                  <a:pt x="135006" y="6669506"/>
                  <a:pt x="128209" y="6666226"/>
                  <a:pt x="141267" y="6633777"/>
                </a:cubicBezTo>
                <a:cubicBezTo>
                  <a:pt x="165668" y="6560846"/>
                  <a:pt x="193287" y="6530190"/>
                  <a:pt x="208871" y="6492130"/>
                </a:cubicBezTo>
                <a:cubicBezTo>
                  <a:pt x="210061" y="6486906"/>
                  <a:pt x="220353" y="6432771"/>
                  <a:pt x="223429" y="6431610"/>
                </a:cubicBezTo>
                <a:cubicBezTo>
                  <a:pt x="228771" y="6398644"/>
                  <a:pt x="239892" y="6327702"/>
                  <a:pt x="240915" y="6294334"/>
                </a:cubicBezTo>
                <a:cubicBezTo>
                  <a:pt x="240041" y="6280685"/>
                  <a:pt x="231461" y="6244334"/>
                  <a:pt x="229568" y="6231403"/>
                </a:cubicBezTo>
                <a:lnTo>
                  <a:pt x="222754" y="6202459"/>
                </a:lnTo>
                <a:cubicBezTo>
                  <a:pt x="221622" y="6196814"/>
                  <a:pt x="224703" y="6158095"/>
                  <a:pt x="221639" y="6153037"/>
                </a:cubicBezTo>
                <a:cubicBezTo>
                  <a:pt x="240775" y="5948729"/>
                  <a:pt x="202649" y="6172289"/>
                  <a:pt x="228678" y="5905303"/>
                </a:cubicBezTo>
                <a:cubicBezTo>
                  <a:pt x="254705" y="5638317"/>
                  <a:pt x="298920" y="5542929"/>
                  <a:pt x="319814" y="5449031"/>
                </a:cubicBezTo>
                <a:cubicBezTo>
                  <a:pt x="349715" y="5399411"/>
                  <a:pt x="342403" y="5372719"/>
                  <a:pt x="354044" y="5341916"/>
                </a:cubicBezTo>
                <a:cubicBezTo>
                  <a:pt x="363965" y="5319908"/>
                  <a:pt x="379491" y="5282101"/>
                  <a:pt x="389665" y="5264214"/>
                </a:cubicBezTo>
                <a:cubicBezTo>
                  <a:pt x="398066" y="5246757"/>
                  <a:pt x="390867" y="5238662"/>
                  <a:pt x="395381" y="5225268"/>
                </a:cubicBezTo>
                <a:lnTo>
                  <a:pt x="403067" y="5159961"/>
                </a:lnTo>
                <a:lnTo>
                  <a:pt x="406417" y="5125185"/>
                </a:lnTo>
                <a:cubicBezTo>
                  <a:pt x="435855" y="5064389"/>
                  <a:pt x="416837" y="5022753"/>
                  <a:pt x="420204" y="4993030"/>
                </a:cubicBezTo>
                <a:lnTo>
                  <a:pt x="426616" y="4946844"/>
                </a:lnTo>
                <a:lnTo>
                  <a:pt x="437065" y="4858827"/>
                </a:lnTo>
                <a:lnTo>
                  <a:pt x="442544" y="4808488"/>
                </a:lnTo>
                <a:cubicBezTo>
                  <a:pt x="463806" y="4590918"/>
                  <a:pt x="421631" y="4537272"/>
                  <a:pt x="434154" y="4375228"/>
                </a:cubicBezTo>
                <a:cubicBezTo>
                  <a:pt x="431974" y="4334791"/>
                  <a:pt x="421921" y="4270639"/>
                  <a:pt x="416200" y="4214165"/>
                </a:cubicBezTo>
                <a:cubicBezTo>
                  <a:pt x="426678" y="4102539"/>
                  <a:pt x="378771" y="4101885"/>
                  <a:pt x="410030" y="3872886"/>
                </a:cubicBezTo>
                <a:cubicBezTo>
                  <a:pt x="413985" y="3826908"/>
                  <a:pt x="430176" y="3804305"/>
                  <a:pt x="429769" y="3738082"/>
                </a:cubicBezTo>
                <a:cubicBezTo>
                  <a:pt x="418047" y="3716230"/>
                  <a:pt x="433076" y="3707883"/>
                  <a:pt x="436588" y="3673397"/>
                </a:cubicBezTo>
                <a:cubicBezTo>
                  <a:pt x="441945" y="3659407"/>
                  <a:pt x="428902" y="3649813"/>
                  <a:pt x="435934" y="3637109"/>
                </a:cubicBezTo>
                <a:cubicBezTo>
                  <a:pt x="429562" y="3605834"/>
                  <a:pt x="438599" y="3573837"/>
                  <a:pt x="439129" y="3536883"/>
                </a:cubicBezTo>
                <a:cubicBezTo>
                  <a:pt x="438440" y="3353802"/>
                  <a:pt x="458407" y="3358911"/>
                  <a:pt x="459018" y="3295862"/>
                </a:cubicBezTo>
                <a:cubicBezTo>
                  <a:pt x="458463" y="3249684"/>
                  <a:pt x="449308" y="3189169"/>
                  <a:pt x="442801" y="3158586"/>
                </a:cubicBezTo>
                <a:lnTo>
                  <a:pt x="406498" y="3072935"/>
                </a:lnTo>
                <a:cubicBezTo>
                  <a:pt x="418505" y="3016612"/>
                  <a:pt x="390735" y="3011906"/>
                  <a:pt x="383458" y="2958185"/>
                </a:cubicBezTo>
                <a:cubicBezTo>
                  <a:pt x="368908" y="2895670"/>
                  <a:pt x="363163" y="2913847"/>
                  <a:pt x="343810" y="2843952"/>
                </a:cubicBezTo>
                <a:cubicBezTo>
                  <a:pt x="305519" y="2799104"/>
                  <a:pt x="308029" y="2611979"/>
                  <a:pt x="282790" y="2554718"/>
                </a:cubicBezTo>
                <a:cubicBezTo>
                  <a:pt x="270376" y="2502065"/>
                  <a:pt x="262238" y="2468551"/>
                  <a:pt x="255706" y="2447068"/>
                </a:cubicBezTo>
                <a:cubicBezTo>
                  <a:pt x="256331" y="2440064"/>
                  <a:pt x="257668" y="2430607"/>
                  <a:pt x="259483" y="2423438"/>
                </a:cubicBezTo>
                <a:cubicBezTo>
                  <a:pt x="251801" y="2329118"/>
                  <a:pt x="239581" y="2315759"/>
                  <a:pt x="229629" y="2261920"/>
                </a:cubicBezTo>
                <a:cubicBezTo>
                  <a:pt x="220647" y="2217203"/>
                  <a:pt x="209994" y="2179120"/>
                  <a:pt x="205595" y="2155135"/>
                </a:cubicBezTo>
                <a:cubicBezTo>
                  <a:pt x="214849" y="2141929"/>
                  <a:pt x="188800" y="2121310"/>
                  <a:pt x="203236" y="2118008"/>
                </a:cubicBezTo>
                <a:cubicBezTo>
                  <a:pt x="207855" y="2086447"/>
                  <a:pt x="203618" y="2072196"/>
                  <a:pt x="204157" y="2050531"/>
                </a:cubicBezTo>
                <a:cubicBezTo>
                  <a:pt x="182111" y="1910256"/>
                  <a:pt x="128987" y="1894155"/>
                  <a:pt x="114450" y="1732919"/>
                </a:cubicBezTo>
                <a:cubicBezTo>
                  <a:pt x="96080" y="1665766"/>
                  <a:pt x="95330" y="1643984"/>
                  <a:pt x="87941" y="1615777"/>
                </a:cubicBezTo>
                <a:cubicBezTo>
                  <a:pt x="81068" y="1591298"/>
                  <a:pt x="91042" y="1544014"/>
                  <a:pt x="84616" y="1525631"/>
                </a:cubicBezTo>
                <a:cubicBezTo>
                  <a:pt x="82547" y="1502667"/>
                  <a:pt x="76773" y="1509646"/>
                  <a:pt x="75521" y="1477995"/>
                </a:cubicBezTo>
                <a:cubicBezTo>
                  <a:pt x="82360" y="1404274"/>
                  <a:pt x="70276" y="1358704"/>
                  <a:pt x="70316" y="1307086"/>
                </a:cubicBezTo>
                <a:cubicBezTo>
                  <a:pt x="79314" y="1258551"/>
                  <a:pt x="66977" y="1217137"/>
                  <a:pt x="75767" y="1168288"/>
                </a:cubicBezTo>
                <a:cubicBezTo>
                  <a:pt x="62934" y="901651"/>
                  <a:pt x="-6964" y="869148"/>
                  <a:pt x="566" y="716778"/>
                </a:cubicBezTo>
                <a:cubicBezTo>
                  <a:pt x="-390" y="685981"/>
                  <a:pt x="3487" y="688160"/>
                  <a:pt x="2531" y="657363"/>
                </a:cubicBezTo>
                <a:cubicBezTo>
                  <a:pt x="-9316" y="622139"/>
                  <a:pt x="27906" y="566671"/>
                  <a:pt x="23725" y="393828"/>
                </a:cubicBezTo>
                <a:cubicBezTo>
                  <a:pt x="10673" y="358429"/>
                  <a:pt x="28394" y="247710"/>
                  <a:pt x="37848" y="236673"/>
                </a:cubicBezTo>
                <a:cubicBezTo>
                  <a:pt x="41200" y="190527"/>
                  <a:pt x="39246" y="179672"/>
                  <a:pt x="36960" y="144983"/>
                </a:cubicBezTo>
                <a:cubicBezTo>
                  <a:pt x="24768" y="119338"/>
                  <a:pt x="28919" y="69086"/>
                  <a:pt x="27943" y="33857"/>
                </a:cubicBezTo>
                <a:lnTo>
                  <a:pt x="10823" y="0"/>
                </a:lnTo>
                <a:lnTo>
                  <a:pt x="4850360" y="0"/>
                </a:ln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
        <p:nvSpPr>
          <p:cNvPr id="2" name="Title 1">
            <a:extLst>
              <a:ext uri="{FF2B5EF4-FFF2-40B4-BE49-F238E27FC236}">
                <a16:creationId xmlns:a16="http://schemas.microsoft.com/office/drawing/2014/main" id="{20BE2B54-EF2E-0E37-4287-02BB6371A20B}"/>
              </a:ext>
            </a:extLst>
          </p:cNvPr>
          <p:cNvSpPr>
            <a:spLocks noGrp="1"/>
          </p:cNvSpPr>
          <p:nvPr>
            <p:ph type="ctrTitle"/>
          </p:nvPr>
        </p:nvSpPr>
        <p:spPr>
          <a:xfrm>
            <a:off x="222102" y="1942912"/>
            <a:ext cx="4406153" cy="3128762"/>
          </a:xfrm>
        </p:spPr>
        <p:txBody>
          <a:bodyPr anchor="t">
            <a:normAutofit/>
          </a:bodyPr>
          <a:lstStyle/>
          <a:p>
            <a:r>
              <a:rPr lang="en-US" sz="4000" dirty="0"/>
              <a:t>Average Cost v/s Location</a:t>
            </a:r>
            <a:br>
              <a:rPr lang="en-US" sz="4000" dirty="0"/>
            </a:br>
            <a:r>
              <a:rPr lang="en-US" sz="4000" dirty="0"/>
              <a:t>Map</a:t>
            </a:r>
            <a:endParaRPr lang="en-IN" sz="4000" dirty="0"/>
          </a:p>
        </p:txBody>
      </p:sp>
      <p:pic>
        <p:nvPicPr>
          <p:cNvPr id="4098" name="Picture 2">
            <a:extLst>
              <a:ext uri="{FF2B5EF4-FFF2-40B4-BE49-F238E27FC236}">
                <a16:creationId xmlns:a16="http://schemas.microsoft.com/office/drawing/2014/main" id="{65B5D2B5-61AB-C03D-EFF2-724D8421FE7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1310" y="733203"/>
            <a:ext cx="7540690" cy="539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57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9" name="Group 68">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71" name="Straight Connector 70">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Oval 69">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74" name="Rectangle 73">
            <a:extLst>
              <a:ext uri="{FF2B5EF4-FFF2-40B4-BE49-F238E27FC236}">
                <a16:creationId xmlns:a16="http://schemas.microsoft.com/office/drawing/2014/main" id="{BDA8F16D-E6ED-436E-BA0C-5711B96A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E2B54-EF2E-0E37-4287-02BB6371A20B}"/>
              </a:ext>
            </a:extLst>
          </p:cNvPr>
          <p:cNvSpPr>
            <a:spLocks noGrp="1"/>
          </p:cNvSpPr>
          <p:nvPr>
            <p:ph type="ctrTitle"/>
          </p:nvPr>
        </p:nvSpPr>
        <p:spPr>
          <a:xfrm>
            <a:off x="6936446" y="685800"/>
            <a:ext cx="4569755" cy="1911741"/>
          </a:xfrm>
        </p:spPr>
        <p:txBody>
          <a:bodyPr vert="horz" lIns="91440" tIns="45720" rIns="91440" bIns="45720" rtlCol="0" anchor="b">
            <a:normAutofit/>
          </a:bodyPr>
          <a:lstStyle/>
          <a:p>
            <a:pPr algn="r"/>
            <a:r>
              <a:rPr lang="en-US" sz="4000"/>
              <a:t>Prediction Model</a:t>
            </a:r>
          </a:p>
        </p:txBody>
      </p:sp>
      <p:pic>
        <p:nvPicPr>
          <p:cNvPr id="3" name="Picture 2">
            <a:extLst>
              <a:ext uri="{FF2B5EF4-FFF2-40B4-BE49-F238E27FC236}">
                <a16:creationId xmlns:a16="http://schemas.microsoft.com/office/drawing/2014/main" id="{FFFBC29F-0F61-30D5-BAAF-7D538BBC899F}"/>
              </a:ext>
            </a:extLst>
          </p:cNvPr>
          <p:cNvPicPr>
            <a:picLocks noChangeAspect="1"/>
          </p:cNvPicPr>
          <p:nvPr/>
        </p:nvPicPr>
        <p:blipFill rotWithShape="1">
          <a:blip r:embed="rId2"/>
          <a:srcRect t="1099" b="2535"/>
          <a:stretch/>
        </p:blipFill>
        <p:spPr>
          <a:xfrm>
            <a:off x="661112" y="1659393"/>
            <a:ext cx="6146743" cy="3539213"/>
          </a:xfrm>
          <a:prstGeom prst="rect">
            <a:avLst/>
          </a:prstGeom>
        </p:spPr>
      </p:pic>
      <p:sp>
        <p:nvSpPr>
          <p:cNvPr id="6" name="TextBox 5">
            <a:extLst>
              <a:ext uri="{FF2B5EF4-FFF2-40B4-BE49-F238E27FC236}">
                <a16:creationId xmlns:a16="http://schemas.microsoft.com/office/drawing/2014/main" id="{6F87C12B-3CB3-9F33-C2D8-8C149BFB858D}"/>
              </a:ext>
            </a:extLst>
          </p:cNvPr>
          <p:cNvSpPr txBox="1"/>
          <p:nvPr/>
        </p:nvSpPr>
        <p:spPr>
          <a:xfrm>
            <a:off x="7741545" y="2961280"/>
            <a:ext cx="3764655" cy="3215683"/>
          </a:xfrm>
          <a:prstGeom prst="rect">
            <a:avLst/>
          </a:prstGeom>
        </p:spPr>
        <p:txBody>
          <a:bodyPr vert="horz" lIns="91440" tIns="45720" rIns="91440" bIns="45720" rtlCol="0">
            <a:normAutofit/>
          </a:bodyPr>
          <a:lstStyle/>
          <a:p>
            <a:pPr indent="-228600">
              <a:lnSpc>
                <a:spcPct val="110000"/>
              </a:lnSpc>
              <a:spcAft>
                <a:spcPts val="600"/>
              </a:spcAft>
            </a:pPr>
            <a:r>
              <a:rPr lang="en-US" sz="1500" b="0" i="0" dirty="0">
                <a:effectLst/>
              </a:rPr>
              <a:t>It is evident that age </a:t>
            </a:r>
            <a:r>
              <a:rPr lang="en-US" sz="1500" b="0" i="0" dirty="0" err="1">
                <a:effectLst/>
              </a:rPr>
              <a:t>bmi</a:t>
            </a:r>
            <a:r>
              <a:rPr lang="en-US" sz="1500" b="0" i="0" dirty="0">
                <a:effectLst/>
              </a:rPr>
              <a:t> and smoking has a positive correlation with healthcare cost of a customer. Children doesn’t have a strong correlation with cost.</a:t>
            </a:r>
          </a:p>
          <a:p>
            <a:pPr indent="-228600">
              <a:lnSpc>
                <a:spcPct val="110000"/>
              </a:lnSpc>
              <a:spcAft>
                <a:spcPts val="600"/>
              </a:spcAft>
            </a:pPr>
            <a:r>
              <a:rPr lang="en-US" sz="1500" b="0" i="0" dirty="0">
                <a:effectLst/>
              </a:rPr>
              <a:t>Now that we have an attribute that identifies expensive healthcare, we can generate a predictive model</a:t>
            </a:r>
          </a:p>
          <a:p>
            <a:pPr indent="-228600">
              <a:lnSpc>
                <a:spcPct val="110000"/>
              </a:lnSpc>
              <a:spcAft>
                <a:spcPts val="600"/>
              </a:spcAft>
            </a:pPr>
            <a:endParaRPr lang="en-US" sz="1500" dirty="0"/>
          </a:p>
        </p:txBody>
      </p:sp>
      <p:grpSp>
        <p:nvGrpSpPr>
          <p:cNvPr id="76" name="Group 75">
            <a:extLst>
              <a:ext uri="{FF2B5EF4-FFF2-40B4-BE49-F238E27FC236}">
                <a16:creationId xmlns:a16="http://schemas.microsoft.com/office/drawing/2014/main" id="{07F03D5C-2778-4AA3-9CAE-034E41B354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77" name="Group 76">
              <a:extLst>
                <a:ext uri="{FF2B5EF4-FFF2-40B4-BE49-F238E27FC236}">
                  <a16:creationId xmlns:a16="http://schemas.microsoft.com/office/drawing/2014/main" id="{B7ECCA3A-0659-4EC0-BA3F-B5CA3EEC60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79" name="Straight Connector 78">
                <a:extLst>
                  <a:ext uri="{FF2B5EF4-FFF2-40B4-BE49-F238E27FC236}">
                    <a16:creationId xmlns:a16="http://schemas.microsoft.com/office/drawing/2014/main" id="{5A40E924-2CF2-41A8-BBDA-C62AAA7526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61D3586-77A4-487A-BEAB-4835C8F1A0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Oval 77">
              <a:extLst>
                <a:ext uri="{FF2B5EF4-FFF2-40B4-BE49-F238E27FC236}">
                  <a16:creationId xmlns:a16="http://schemas.microsoft.com/office/drawing/2014/main" id="{4C75FCAB-6D89-4593-BECF-F52AB70DA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5167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pic>
        <p:nvPicPr>
          <p:cNvPr id="3" name="Video 2" descr="Moving Gears">
            <a:extLst>
              <a:ext uri="{FF2B5EF4-FFF2-40B4-BE49-F238E27FC236}">
                <a16:creationId xmlns:a16="http://schemas.microsoft.com/office/drawing/2014/main" id="{EA6F1D57-D427-B6B6-7C3C-6EA02D81A6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10" name="Rectangle">
            <a:extLst>
              <a:ext uri="{FF2B5EF4-FFF2-40B4-BE49-F238E27FC236}">
                <a16:creationId xmlns:a16="http://schemas.microsoft.com/office/drawing/2014/main" id="{53C4D10E-16D3-5D49-A995-1FD27619A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5786" y="1096771"/>
            <a:ext cx="4701054" cy="5761229"/>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12" name="Cross 11">
            <a:extLst>
              <a:ext uri="{FF2B5EF4-FFF2-40B4-BE49-F238E27FC236}">
                <a16:creationId xmlns:a16="http://schemas.microsoft.com/office/drawing/2014/main" id="{24124FF1-775D-AC4A-81D0-73FC0F54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940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14" name="Rectangle 13">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2" name="Title 1">
            <a:extLst>
              <a:ext uri="{FF2B5EF4-FFF2-40B4-BE49-F238E27FC236}">
                <a16:creationId xmlns:a16="http://schemas.microsoft.com/office/drawing/2014/main" id="{20BE2B54-EF2E-0E37-4287-02BB6371A20B}"/>
              </a:ext>
            </a:extLst>
          </p:cNvPr>
          <p:cNvSpPr>
            <a:spLocks noGrp="1"/>
          </p:cNvSpPr>
          <p:nvPr>
            <p:ph type="ctrTitle"/>
          </p:nvPr>
        </p:nvSpPr>
        <p:spPr>
          <a:xfrm>
            <a:off x="7334265" y="1625608"/>
            <a:ext cx="3882842" cy="2722164"/>
          </a:xfrm>
        </p:spPr>
        <p:txBody>
          <a:bodyPr>
            <a:normAutofit/>
          </a:bodyPr>
          <a:lstStyle/>
          <a:p>
            <a:pPr>
              <a:lnSpc>
                <a:spcPct val="90000"/>
              </a:lnSpc>
            </a:pPr>
            <a:r>
              <a:rPr lang="en-US" sz="6200"/>
              <a:t>Support Vector Machine</a:t>
            </a:r>
            <a:endParaRPr lang="en-IN" sz="6200"/>
          </a:p>
        </p:txBody>
      </p:sp>
    </p:spTree>
    <p:extLst>
      <p:ext uri="{BB962C8B-B14F-4D97-AF65-F5344CB8AC3E}">
        <p14:creationId xmlns:p14="http://schemas.microsoft.com/office/powerpoint/2010/main" val="23957335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mute="1">
                <p:cTn id="12" repeatCount="indefinite"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6" name="Rectangle 410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BE2B54-EF2E-0E37-4287-02BB6371A20B}"/>
              </a:ext>
            </a:extLst>
          </p:cNvPr>
          <p:cNvSpPr>
            <a:spLocks noGrp="1"/>
          </p:cNvSpPr>
          <p:nvPr>
            <p:ph type="ctrTitle"/>
          </p:nvPr>
        </p:nvSpPr>
        <p:spPr>
          <a:xfrm>
            <a:off x="556532" y="643467"/>
            <a:ext cx="11210925" cy="744836"/>
          </a:xfrm>
        </p:spPr>
        <p:txBody>
          <a:bodyPr vert="horz" lIns="91440" tIns="45720" rIns="91440" bIns="45720" rtlCol="0" anchor="ctr">
            <a:normAutofit/>
          </a:bodyPr>
          <a:lstStyle/>
          <a:p>
            <a:r>
              <a:rPr lang="en-US" sz="3200" kern="1200">
                <a:solidFill>
                  <a:schemeClr val="bg1"/>
                </a:solidFill>
                <a:latin typeface="+mj-lt"/>
                <a:ea typeface="+mj-ea"/>
                <a:cs typeface="+mj-cs"/>
              </a:rPr>
              <a:t>Decision Tree</a:t>
            </a:r>
          </a:p>
        </p:txBody>
      </p:sp>
      <p:pic>
        <p:nvPicPr>
          <p:cNvPr id="4101" name="Picture 5">
            <a:extLst>
              <a:ext uri="{FF2B5EF4-FFF2-40B4-BE49-F238E27FC236}">
                <a16:creationId xmlns:a16="http://schemas.microsoft.com/office/drawing/2014/main" id="{F325535B-A23B-AC64-CCFC-1AE6BA7617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55125" y="1472788"/>
            <a:ext cx="7281750" cy="520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905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823CBA3-A477-422D-9E7A-F9FE7EC90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
        <p:nvSpPr>
          <p:cNvPr id="45" name="Rectangle 44">
            <a:extLst>
              <a:ext uri="{FF2B5EF4-FFF2-40B4-BE49-F238E27FC236}">
                <a16:creationId xmlns:a16="http://schemas.microsoft.com/office/drawing/2014/main" id="{11F34718-B77C-44AC-9F07-230139CBB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4442386" y="512794"/>
            <a:ext cx="7325687" cy="576252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
        <p:nvSpPr>
          <p:cNvPr id="47" name="Freeform: Shape 46">
            <a:extLst>
              <a:ext uri="{FF2B5EF4-FFF2-40B4-BE49-F238E27FC236}">
                <a16:creationId xmlns:a16="http://schemas.microsoft.com/office/drawing/2014/main" id="{60067990-9821-4102-BDE2-9B6F206D0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520000">
            <a:off x="5321999" y="-179835"/>
            <a:ext cx="5576780" cy="7119258"/>
          </a:xfrm>
          <a:custGeom>
            <a:avLst/>
            <a:gdLst>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1346803 h 7192213"/>
              <a:gd name="connsiteX39" fmla="*/ 5629738 w 5643596"/>
              <a:gd name="connsiteY39" fmla="*/ 2782524 h 7192213"/>
              <a:gd name="connsiteX40" fmla="*/ 5629738 w 5643596"/>
              <a:gd name="connsiteY40" fmla="*/ 4092765 h 7192213"/>
              <a:gd name="connsiteX41" fmla="*/ 5629737 w 5643596"/>
              <a:gd name="connsiteY41" fmla="*/ 4092767 h 7192213"/>
              <a:gd name="connsiteX42" fmla="*/ 5629737 w 5643596"/>
              <a:gd name="connsiteY42" fmla="*/ 4412818 h 7192213"/>
              <a:gd name="connsiteX43" fmla="*/ 5629737 w 5643596"/>
              <a:gd name="connsiteY43" fmla="*/ 5426373 h 7192213"/>
              <a:gd name="connsiteX44" fmla="*/ 5629737 w 5643596"/>
              <a:gd name="connsiteY44" fmla="*/ 5848539 h 7192213"/>
              <a:gd name="connsiteX45" fmla="*/ 5629737 w 5643596"/>
              <a:gd name="connsiteY45" fmla="*/ 6736614 h 7192213"/>
              <a:gd name="connsiteX46" fmla="*/ 5629737 w 5643596"/>
              <a:gd name="connsiteY46" fmla="*/ 7158780 h 7192213"/>
              <a:gd name="connsiteX47" fmla="*/ 5596210 w 5643596"/>
              <a:gd name="connsiteY47" fmla="*/ 7192213 h 7192213"/>
              <a:gd name="connsiteX48" fmla="*/ 1982520 w 5643596"/>
              <a:gd name="connsiteY48" fmla="*/ 7192213 h 7192213"/>
              <a:gd name="connsiteX49" fmla="*/ 1976650 w 5643596"/>
              <a:gd name="connsiteY49" fmla="*/ 7189772 h 7192213"/>
              <a:gd name="connsiteX50" fmla="*/ 64205 w 5643596"/>
              <a:gd name="connsiteY50" fmla="*/ 7189772 h 7192213"/>
              <a:gd name="connsiteX51" fmla="*/ 28826 w 5643596"/>
              <a:gd name="connsiteY51" fmla="*/ 7165867 h 7192213"/>
              <a:gd name="connsiteX52" fmla="*/ 28826 w 5643596"/>
              <a:gd name="connsiteY52" fmla="*/ 6079439 h 7192213"/>
              <a:gd name="connsiteX53" fmla="*/ 18871 w 5643596"/>
              <a:gd name="connsiteY53" fmla="*/ 6043977 h 7192213"/>
              <a:gd name="connsiteX54" fmla="*/ 28826 w 5643596"/>
              <a:gd name="connsiteY54" fmla="*/ 6007501 h 7192213"/>
              <a:gd name="connsiteX55" fmla="*/ 28826 w 5643596"/>
              <a:gd name="connsiteY55" fmla="*/ 5521424 h 7192213"/>
              <a:gd name="connsiteX56" fmla="*/ 28826 w 5643596"/>
              <a:gd name="connsiteY56" fmla="*/ 5456903 h 7192213"/>
              <a:gd name="connsiteX57" fmla="*/ 18216 w 5643596"/>
              <a:gd name="connsiteY57" fmla="*/ 5420866 h 7192213"/>
              <a:gd name="connsiteX58" fmla="*/ 6056 w 5643596"/>
              <a:gd name="connsiteY58" fmla="*/ 5384020 h 7192213"/>
              <a:gd name="connsiteX59" fmla="*/ 815 w 5643596"/>
              <a:gd name="connsiteY59" fmla="*/ 5348515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1346803 h 7192213"/>
              <a:gd name="connsiteX39" fmla="*/ 5629738 w 5643596"/>
              <a:gd name="connsiteY39" fmla="*/ 4092765 h 7192213"/>
              <a:gd name="connsiteX40" fmla="*/ 5629737 w 5643596"/>
              <a:gd name="connsiteY40" fmla="*/ 4092767 h 7192213"/>
              <a:gd name="connsiteX41" fmla="*/ 5629737 w 5643596"/>
              <a:gd name="connsiteY41" fmla="*/ 4412818 h 7192213"/>
              <a:gd name="connsiteX42" fmla="*/ 5629737 w 5643596"/>
              <a:gd name="connsiteY42" fmla="*/ 5426373 h 7192213"/>
              <a:gd name="connsiteX43" fmla="*/ 5629737 w 5643596"/>
              <a:gd name="connsiteY43" fmla="*/ 5848539 h 7192213"/>
              <a:gd name="connsiteX44" fmla="*/ 5629737 w 5643596"/>
              <a:gd name="connsiteY44" fmla="*/ 6736614 h 7192213"/>
              <a:gd name="connsiteX45" fmla="*/ 5629737 w 5643596"/>
              <a:gd name="connsiteY45" fmla="*/ 7158780 h 7192213"/>
              <a:gd name="connsiteX46" fmla="*/ 5596210 w 5643596"/>
              <a:gd name="connsiteY46" fmla="*/ 7192213 h 7192213"/>
              <a:gd name="connsiteX47" fmla="*/ 1982520 w 5643596"/>
              <a:gd name="connsiteY47" fmla="*/ 7192213 h 7192213"/>
              <a:gd name="connsiteX48" fmla="*/ 1976650 w 5643596"/>
              <a:gd name="connsiteY48" fmla="*/ 7189772 h 7192213"/>
              <a:gd name="connsiteX49" fmla="*/ 64205 w 5643596"/>
              <a:gd name="connsiteY49" fmla="*/ 7189772 h 7192213"/>
              <a:gd name="connsiteX50" fmla="*/ 28826 w 5643596"/>
              <a:gd name="connsiteY50" fmla="*/ 7165867 h 7192213"/>
              <a:gd name="connsiteX51" fmla="*/ 28826 w 5643596"/>
              <a:gd name="connsiteY51" fmla="*/ 6079439 h 7192213"/>
              <a:gd name="connsiteX52" fmla="*/ 18871 w 5643596"/>
              <a:gd name="connsiteY52" fmla="*/ 6043977 h 7192213"/>
              <a:gd name="connsiteX53" fmla="*/ 28826 w 5643596"/>
              <a:gd name="connsiteY53" fmla="*/ 6007501 h 7192213"/>
              <a:gd name="connsiteX54" fmla="*/ 28826 w 5643596"/>
              <a:gd name="connsiteY54" fmla="*/ 5521424 h 7192213"/>
              <a:gd name="connsiteX55" fmla="*/ 28826 w 5643596"/>
              <a:gd name="connsiteY55" fmla="*/ 5456903 h 7192213"/>
              <a:gd name="connsiteX56" fmla="*/ 18216 w 5643596"/>
              <a:gd name="connsiteY56" fmla="*/ 5420866 h 7192213"/>
              <a:gd name="connsiteX57" fmla="*/ 6056 w 5643596"/>
              <a:gd name="connsiteY57" fmla="*/ 5384020 h 7192213"/>
              <a:gd name="connsiteX58" fmla="*/ 815 w 5643596"/>
              <a:gd name="connsiteY58" fmla="*/ 5348515 h 7192213"/>
              <a:gd name="connsiteX59" fmla="*/ 0 w 5643596"/>
              <a:gd name="connsiteY59" fmla="*/ 5321182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4092765 h 7192213"/>
              <a:gd name="connsiteX39" fmla="*/ 5629737 w 5643596"/>
              <a:gd name="connsiteY39" fmla="*/ 4092767 h 7192213"/>
              <a:gd name="connsiteX40" fmla="*/ 5629737 w 5643596"/>
              <a:gd name="connsiteY40" fmla="*/ 4412818 h 7192213"/>
              <a:gd name="connsiteX41" fmla="*/ 5629737 w 5643596"/>
              <a:gd name="connsiteY41" fmla="*/ 5426373 h 7192213"/>
              <a:gd name="connsiteX42" fmla="*/ 5629737 w 5643596"/>
              <a:gd name="connsiteY42" fmla="*/ 5848539 h 7192213"/>
              <a:gd name="connsiteX43" fmla="*/ 5629737 w 5643596"/>
              <a:gd name="connsiteY43" fmla="*/ 6736614 h 7192213"/>
              <a:gd name="connsiteX44" fmla="*/ 5629737 w 5643596"/>
              <a:gd name="connsiteY44" fmla="*/ 7158780 h 7192213"/>
              <a:gd name="connsiteX45" fmla="*/ 5596210 w 5643596"/>
              <a:gd name="connsiteY45" fmla="*/ 7192213 h 7192213"/>
              <a:gd name="connsiteX46" fmla="*/ 1982520 w 5643596"/>
              <a:gd name="connsiteY46" fmla="*/ 7192213 h 7192213"/>
              <a:gd name="connsiteX47" fmla="*/ 1976650 w 5643596"/>
              <a:gd name="connsiteY47" fmla="*/ 7189772 h 7192213"/>
              <a:gd name="connsiteX48" fmla="*/ 64205 w 5643596"/>
              <a:gd name="connsiteY48" fmla="*/ 7189772 h 7192213"/>
              <a:gd name="connsiteX49" fmla="*/ 28826 w 5643596"/>
              <a:gd name="connsiteY49" fmla="*/ 7165867 h 7192213"/>
              <a:gd name="connsiteX50" fmla="*/ 28826 w 5643596"/>
              <a:gd name="connsiteY50" fmla="*/ 6079439 h 7192213"/>
              <a:gd name="connsiteX51" fmla="*/ 18871 w 5643596"/>
              <a:gd name="connsiteY51" fmla="*/ 6043977 h 7192213"/>
              <a:gd name="connsiteX52" fmla="*/ 28826 w 5643596"/>
              <a:gd name="connsiteY52" fmla="*/ 6007501 h 7192213"/>
              <a:gd name="connsiteX53" fmla="*/ 28826 w 5643596"/>
              <a:gd name="connsiteY53" fmla="*/ 5521424 h 7192213"/>
              <a:gd name="connsiteX54" fmla="*/ 28826 w 5643596"/>
              <a:gd name="connsiteY54" fmla="*/ 5456903 h 7192213"/>
              <a:gd name="connsiteX55" fmla="*/ 18216 w 5643596"/>
              <a:gd name="connsiteY55" fmla="*/ 5420866 h 7192213"/>
              <a:gd name="connsiteX56" fmla="*/ 6056 w 5643596"/>
              <a:gd name="connsiteY56" fmla="*/ 5384020 h 7192213"/>
              <a:gd name="connsiteX57" fmla="*/ 815 w 5643596"/>
              <a:gd name="connsiteY57" fmla="*/ 5348515 h 7192213"/>
              <a:gd name="connsiteX58" fmla="*/ 0 w 5643596"/>
              <a:gd name="connsiteY58" fmla="*/ 5321182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34273 w 5643596"/>
              <a:gd name="connsiteY32" fmla="*/ 1025230 h 7192213"/>
              <a:gd name="connsiteX33" fmla="*/ 5638840 w 5643596"/>
              <a:gd name="connsiteY33" fmla="*/ 1028604 h 7192213"/>
              <a:gd name="connsiteX34" fmla="*/ 5643496 w 5643596"/>
              <a:gd name="connsiteY34" fmla="*/ 1039944 h 7192213"/>
              <a:gd name="connsiteX35" fmla="*/ 5638045 w 5643596"/>
              <a:gd name="connsiteY35" fmla="*/ 1049661 h 7192213"/>
              <a:gd name="connsiteX36" fmla="*/ 5629738 w 5643596"/>
              <a:gd name="connsiteY36" fmla="*/ 1088555 h 7192213"/>
              <a:gd name="connsiteX37" fmla="*/ 5629738 w 5643596"/>
              <a:gd name="connsiteY37" fmla="*/ 4092765 h 7192213"/>
              <a:gd name="connsiteX38" fmla="*/ 5629737 w 5643596"/>
              <a:gd name="connsiteY38" fmla="*/ 4092767 h 7192213"/>
              <a:gd name="connsiteX39" fmla="*/ 5629737 w 5643596"/>
              <a:gd name="connsiteY39" fmla="*/ 4412818 h 7192213"/>
              <a:gd name="connsiteX40" fmla="*/ 5629737 w 5643596"/>
              <a:gd name="connsiteY40" fmla="*/ 5426373 h 7192213"/>
              <a:gd name="connsiteX41" fmla="*/ 5629737 w 5643596"/>
              <a:gd name="connsiteY41" fmla="*/ 5848539 h 7192213"/>
              <a:gd name="connsiteX42" fmla="*/ 5629737 w 5643596"/>
              <a:gd name="connsiteY42" fmla="*/ 6736614 h 7192213"/>
              <a:gd name="connsiteX43" fmla="*/ 5629737 w 5643596"/>
              <a:gd name="connsiteY43" fmla="*/ 7158780 h 7192213"/>
              <a:gd name="connsiteX44" fmla="*/ 5596210 w 5643596"/>
              <a:gd name="connsiteY44" fmla="*/ 7192213 h 7192213"/>
              <a:gd name="connsiteX45" fmla="*/ 1982520 w 5643596"/>
              <a:gd name="connsiteY45" fmla="*/ 7192213 h 7192213"/>
              <a:gd name="connsiteX46" fmla="*/ 1976650 w 5643596"/>
              <a:gd name="connsiteY46" fmla="*/ 7189772 h 7192213"/>
              <a:gd name="connsiteX47" fmla="*/ 64205 w 5643596"/>
              <a:gd name="connsiteY47" fmla="*/ 7189772 h 7192213"/>
              <a:gd name="connsiteX48" fmla="*/ 28826 w 5643596"/>
              <a:gd name="connsiteY48" fmla="*/ 7165867 h 7192213"/>
              <a:gd name="connsiteX49" fmla="*/ 28826 w 5643596"/>
              <a:gd name="connsiteY49" fmla="*/ 6079439 h 7192213"/>
              <a:gd name="connsiteX50" fmla="*/ 18871 w 5643596"/>
              <a:gd name="connsiteY50" fmla="*/ 6043977 h 7192213"/>
              <a:gd name="connsiteX51" fmla="*/ 28826 w 5643596"/>
              <a:gd name="connsiteY51" fmla="*/ 6007501 h 7192213"/>
              <a:gd name="connsiteX52" fmla="*/ 28826 w 5643596"/>
              <a:gd name="connsiteY52" fmla="*/ 5521424 h 7192213"/>
              <a:gd name="connsiteX53" fmla="*/ 28826 w 5643596"/>
              <a:gd name="connsiteY53" fmla="*/ 5456903 h 7192213"/>
              <a:gd name="connsiteX54" fmla="*/ 18216 w 5643596"/>
              <a:gd name="connsiteY54" fmla="*/ 5420866 h 7192213"/>
              <a:gd name="connsiteX55" fmla="*/ 6056 w 5643596"/>
              <a:gd name="connsiteY55" fmla="*/ 5384020 h 7192213"/>
              <a:gd name="connsiteX56" fmla="*/ 815 w 5643596"/>
              <a:gd name="connsiteY56" fmla="*/ 5348515 h 7192213"/>
              <a:gd name="connsiteX57" fmla="*/ 0 w 5643596"/>
              <a:gd name="connsiteY57"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42313 w 5643496"/>
              <a:gd name="connsiteY30" fmla="*/ 954494 h 7192213"/>
              <a:gd name="connsiteX31" fmla="*/ 5634273 w 5643496"/>
              <a:gd name="connsiteY31" fmla="*/ 1025230 h 7192213"/>
              <a:gd name="connsiteX32" fmla="*/ 5638840 w 5643496"/>
              <a:gd name="connsiteY32" fmla="*/ 1028604 h 7192213"/>
              <a:gd name="connsiteX33" fmla="*/ 5643496 w 5643496"/>
              <a:gd name="connsiteY33" fmla="*/ 1039944 h 7192213"/>
              <a:gd name="connsiteX34" fmla="*/ 5638045 w 5643496"/>
              <a:gd name="connsiteY34" fmla="*/ 1049661 h 7192213"/>
              <a:gd name="connsiteX35" fmla="*/ 5629738 w 5643496"/>
              <a:gd name="connsiteY35" fmla="*/ 1088555 h 7192213"/>
              <a:gd name="connsiteX36" fmla="*/ 5629738 w 5643496"/>
              <a:gd name="connsiteY36" fmla="*/ 4092765 h 7192213"/>
              <a:gd name="connsiteX37" fmla="*/ 5629737 w 5643496"/>
              <a:gd name="connsiteY37" fmla="*/ 4092767 h 7192213"/>
              <a:gd name="connsiteX38" fmla="*/ 5629737 w 5643496"/>
              <a:gd name="connsiteY38" fmla="*/ 4412818 h 7192213"/>
              <a:gd name="connsiteX39" fmla="*/ 5629737 w 5643496"/>
              <a:gd name="connsiteY39" fmla="*/ 5426373 h 7192213"/>
              <a:gd name="connsiteX40" fmla="*/ 5629737 w 5643496"/>
              <a:gd name="connsiteY40" fmla="*/ 5848539 h 7192213"/>
              <a:gd name="connsiteX41" fmla="*/ 5629737 w 5643496"/>
              <a:gd name="connsiteY41" fmla="*/ 6736614 h 7192213"/>
              <a:gd name="connsiteX42" fmla="*/ 5629737 w 5643496"/>
              <a:gd name="connsiteY42" fmla="*/ 7158780 h 7192213"/>
              <a:gd name="connsiteX43" fmla="*/ 5596210 w 5643496"/>
              <a:gd name="connsiteY43" fmla="*/ 7192213 h 7192213"/>
              <a:gd name="connsiteX44" fmla="*/ 1982520 w 5643496"/>
              <a:gd name="connsiteY44" fmla="*/ 7192213 h 7192213"/>
              <a:gd name="connsiteX45" fmla="*/ 1976650 w 5643496"/>
              <a:gd name="connsiteY45" fmla="*/ 7189772 h 7192213"/>
              <a:gd name="connsiteX46" fmla="*/ 64205 w 5643496"/>
              <a:gd name="connsiteY46" fmla="*/ 7189772 h 7192213"/>
              <a:gd name="connsiteX47" fmla="*/ 28826 w 5643496"/>
              <a:gd name="connsiteY47" fmla="*/ 7165867 h 7192213"/>
              <a:gd name="connsiteX48" fmla="*/ 28826 w 5643496"/>
              <a:gd name="connsiteY48" fmla="*/ 6079439 h 7192213"/>
              <a:gd name="connsiteX49" fmla="*/ 18871 w 5643496"/>
              <a:gd name="connsiteY49" fmla="*/ 6043977 h 7192213"/>
              <a:gd name="connsiteX50" fmla="*/ 28826 w 5643496"/>
              <a:gd name="connsiteY50" fmla="*/ 6007501 h 7192213"/>
              <a:gd name="connsiteX51" fmla="*/ 28826 w 5643496"/>
              <a:gd name="connsiteY51" fmla="*/ 5521424 h 7192213"/>
              <a:gd name="connsiteX52" fmla="*/ 28826 w 5643496"/>
              <a:gd name="connsiteY52" fmla="*/ 5456903 h 7192213"/>
              <a:gd name="connsiteX53" fmla="*/ 18216 w 5643496"/>
              <a:gd name="connsiteY53" fmla="*/ 5420866 h 7192213"/>
              <a:gd name="connsiteX54" fmla="*/ 6056 w 5643496"/>
              <a:gd name="connsiteY54" fmla="*/ 5384020 h 7192213"/>
              <a:gd name="connsiteX55" fmla="*/ 815 w 5643496"/>
              <a:gd name="connsiteY55" fmla="*/ 5348515 h 7192213"/>
              <a:gd name="connsiteX56" fmla="*/ 0 w 5643496"/>
              <a:gd name="connsiteY56"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42313 w 5643496"/>
              <a:gd name="connsiteY30" fmla="*/ 954494 h 7192213"/>
              <a:gd name="connsiteX31" fmla="*/ 5634273 w 5643496"/>
              <a:gd name="connsiteY31" fmla="*/ 1025230 h 7192213"/>
              <a:gd name="connsiteX32" fmla="*/ 5638840 w 5643496"/>
              <a:gd name="connsiteY32" fmla="*/ 1028604 h 7192213"/>
              <a:gd name="connsiteX33" fmla="*/ 5643496 w 5643496"/>
              <a:gd name="connsiteY33" fmla="*/ 1039944 h 7192213"/>
              <a:gd name="connsiteX34" fmla="*/ 5629738 w 5643496"/>
              <a:gd name="connsiteY34" fmla="*/ 1088555 h 7192213"/>
              <a:gd name="connsiteX35" fmla="*/ 5629738 w 5643496"/>
              <a:gd name="connsiteY35" fmla="*/ 4092765 h 7192213"/>
              <a:gd name="connsiteX36" fmla="*/ 5629737 w 5643496"/>
              <a:gd name="connsiteY36" fmla="*/ 4092767 h 7192213"/>
              <a:gd name="connsiteX37" fmla="*/ 5629737 w 5643496"/>
              <a:gd name="connsiteY37" fmla="*/ 4412818 h 7192213"/>
              <a:gd name="connsiteX38" fmla="*/ 5629737 w 5643496"/>
              <a:gd name="connsiteY38" fmla="*/ 5426373 h 7192213"/>
              <a:gd name="connsiteX39" fmla="*/ 5629737 w 5643496"/>
              <a:gd name="connsiteY39" fmla="*/ 5848539 h 7192213"/>
              <a:gd name="connsiteX40" fmla="*/ 5629737 w 5643496"/>
              <a:gd name="connsiteY40" fmla="*/ 6736614 h 7192213"/>
              <a:gd name="connsiteX41" fmla="*/ 5629737 w 5643496"/>
              <a:gd name="connsiteY41" fmla="*/ 7158780 h 7192213"/>
              <a:gd name="connsiteX42" fmla="*/ 5596210 w 5643496"/>
              <a:gd name="connsiteY42" fmla="*/ 7192213 h 7192213"/>
              <a:gd name="connsiteX43" fmla="*/ 1982520 w 5643496"/>
              <a:gd name="connsiteY43" fmla="*/ 7192213 h 7192213"/>
              <a:gd name="connsiteX44" fmla="*/ 1976650 w 5643496"/>
              <a:gd name="connsiteY44" fmla="*/ 7189772 h 7192213"/>
              <a:gd name="connsiteX45" fmla="*/ 64205 w 5643496"/>
              <a:gd name="connsiteY45" fmla="*/ 7189772 h 7192213"/>
              <a:gd name="connsiteX46" fmla="*/ 28826 w 5643496"/>
              <a:gd name="connsiteY46" fmla="*/ 7165867 h 7192213"/>
              <a:gd name="connsiteX47" fmla="*/ 28826 w 5643496"/>
              <a:gd name="connsiteY47" fmla="*/ 6079439 h 7192213"/>
              <a:gd name="connsiteX48" fmla="*/ 18871 w 5643496"/>
              <a:gd name="connsiteY48" fmla="*/ 6043977 h 7192213"/>
              <a:gd name="connsiteX49" fmla="*/ 28826 w 5643496"/>
              <a:gd name="connsiteY49" fmla="*/ 6007501 h 7192213"/>
              <a:gd name="connsiteX50" fmla="*/ 28826 w 5643496"/>
              <a:gd name="connsiteY50" fmla="*/ 5521424 h 7192213"/>
              <a:gd name="connsiteX51" fmla="*/ 28826 w 5643496"/>
              <a:gd name="connsiteY51" fmla="*/ 5456903 h 7192213"/>
              <a:gd name="connsiteX52" fmla="*/ 18216 w 5643496"/>
              <a:gd name="connsiteY52" fmla="*/ 5420866 h 7192213"/>
              <a:gd name="connsiteX53" fmla="*/ 6056 w 5643496"/>
              <a:gd name="connsiteY53" fmla="*/ 5384020 h 7192213"/>
              <a:gd name="connsiteX54" fmla="*/ 815 w 5643496"/>
              <a:gd name="connsiteY54" fmla="*/ 5348515 h 7192213"/>
              <a:gd name="connsiteX55" fmla="*/ 0 w 5643496"/>
              <a:gd name="connsiteY55"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34273 w 5643496"/>
              <a:gd name="connsiteY30" fmla="*/ 1025230 h 7192213"/>
              <a:gd name="connsiteX31" fmla="*/ 5638840 w 5643496"/>
              <a:gd name="connsiteY31" fmla="*/ 1028604 h 7192213"/>
              <a:gd name="connsiteX32" fmla="*/ 5643496 w 5643496"/>
              <a:gd name="connsiteY32" fmla="*/ 1039944 h 7192213"/>
              <a:gd name="connsiteX33" fmla="*/ 5629738 w 5643496"/>
              <a:gd name="connsiteY33" fmla="*/ 1088555 h 7192213"/>
              <a:gd name="connsiteX34" fmla="*/ 5629738 w 5643496"/>
              <a:gd name="connsiteY34" fmla="*/ 4092765 h 7192213"/>
              <a:gd name="connsiteX35" fmla="*/ 5629737 w 5643496"/>
              <a:gd name="connsiteY35" fmla="*/ 4092767 h 7192213"/>
              <a:gd name="connsiteX36" fmla="*/ 5629737 w 5643496"/>
              <a:gd name="connsiteY36" fmla="*/ 4412818 h 7192213"/>
              <a:gd name="connsiteX37" fmla="*/ 5629737 w 5643496"/>
              <a:gd name="connsiteY37" fmla="*/ 5426373 h 7192213"/>
              <a:gd name="connsiteX38" fmla="*/ 5629737 w 5643496"/>
              <a:gd name="connsiteY38" fmla="*/ 5848539 h 7192213"/>
              <a:gd name="connsiteX39" fmla="*/ 5629737 w 5643496"/>
              <a:gd name="connsiteY39" fmla="*/ 6736614 h 7192213"/>
              <a:gd name="connsiteX40" fmla="*/ 5629737 w 5643496"/>
              <a:gd name="connsiteY40" fmla="*/ 7158780 h 7192213"/>
              <a:gd name="connsiteX41" fmla="*/ 5596210 w 5643496"/>
              <a:gd name="connsiteY41" fmla="*/ 7192213 h 7192213"/>
              <a:gd name="connsiteX42" fmla="*/ 1982520 w 5643496"/>
              <a:gd name="connsiteY42" fmla="*/ 7192213 h 7192213"/>
              <a:gd name="connsiteX43" fmla="*/ 1976650 w 5643496"/>
              <a:gd name="connsiteY43" fmla="*/ 7189772 h 7192213"/>
              <a:gd name="connsiteX44" fmla="*/ 64205 w 5643496"/>
              <a:gd name="connsiteY44" fmla="*/ 7189772 h 7192213"/>
              <a:gd name="connsiteX45" fmla="*/ 28826 w 5643496"/>
              <a:gd name="connsiteY45" fmla="*/ 7165867 h 7192213"/>
              <a:gd name="connsiteX46" fmla="*/ 28826 w 5643496"/>
              <a:gd name="connsiteY46" fmla="*/ 6079439 h 7192213"/>
              <a:gd name="connsiteX47" fmla="*/ 18871 w 5643496"/>
              <a:gd name="connsiteY47" fmla="*/ 6043977 h 7192213"/>
              <a:gd name="connsiteX48" fmla="*/ 28826 w 5643496"/>
              <a:gd name="connsiteY48" fmla="*/ 6007501 h 7192213"/>
              <a:gd name="connsiteX49" fmla="*/ 28826 w 5643496"/>
              <a:gd name="connsiteY49" fmla="*/ 5521424 h 7192213"/>
              <a:gd name="connsiteX50" fmla="*/ 28826 w 5643496"/>
              <a:gd name="connsiteY50" fmla="*/ 5456903 h 7192213"/>
              <a:gd name="connsiteX51" fmla="*/ 18216 w 5643496"/>
              <a:gd name="connsiteY51" fmla="*/ 5420866 h 7192213"/>
              <a:gd name="connsiteX52" fmla="*/ 6056 w 5643496"/>
              <a:gd name="connsiteY52" fmla="*/ 5384020 h 7192213"/>
              <a:gd name="connsiteX53" fmla="*/ 815 w 5643496"/>
              <a:gd name="connsiteY53" fmla="*/ 5348515 h 7192213"/>
              <a:gd name="connsiteX54" fmla="*/ 0 w 5643496"/>
              <a:gd name="connsiteY54" fmla="*/ 5321182 h 7192213"/>
              <a:gd name="connsiteX0" fmla="*/ 0 w 5638840"/>
              <a:gd name="connsiteY0" fmla="*/ 5321182 h 7192213"/>
              <a:gd name="connsiteX1" fmla="*/ 7176 w 5638840"/>
              <a:gd name="connsiteY1" fmla="*/ 5292545 h 7192213"/>
              <a:gd name="connsiteX2" fmla="*/ 4191 w 5638840"/>
              <a:gd name="connsiteY2" fmla="*/ 5273215 h 7192213"/>
              <a:gd name="connsiteX3" fmla="*/ 11880 w 5638840"/>
              <a:gd name="connsiteY3" fmla="*/ 5237214 h 7192213"/>
              <a:gd name="connsiteX4" fmla="*/ 18963 w 5638840"/>
              <a:gd name="connsiteY4" fmla="*/ 5184548 h 7192213"/>
              <a:gd name="connsiteX5" fmla="*/ 26514 w 5638840"/>
              <a:gd name="connsiteY5" fmla="*/ 5148294 h 7192213"/>
              <a:gd name="connsiteX6" fmla="*/ 28826 w 5638840"/>
              <a:gd name="connsiteY6" fmla="*/ 5141304 h 7192213"/>
              <a:gd name="connsiteX7" fmla="*/ 28826 w 5638840"/>
              <a:gd name="connsiteY7" fmla="*/ 4904080 h 7192213"/>
              <a:gd name="connsiteX8" fmla="*/ 26241 w 5638840"/>
              <a:gd name="connsiteY8" fmla="*/ 4886580 h 7192213"/>
              <a:gd name="connsiteX9" fmla="*/ 28826 w 5638840"/>
              <a:gd name="connsiteY9" fmla="*/ 4827542 h 7192213"/>
              <a:gd name="connsiteX10" fmla="*/ 25306 w 5638840"/>
              <a:gd name="connsiteY10" fmla="*/ 4818968 h 7192213"/>
              <a:gd name="connsiteX11" fmla="*/ 28826 w 5638840"/>
              <a:gd name="connsiteY11" fmla="*/ 4761248 h 7192213"/>
              <a:gd name="connsiteX12" fmla="*/ 25835 w 5638840"/>
              <a:gd name="connsiteY12" fmla="*/ 4698008 h 7192213"/>
              <a:gd name="connsiteX13" fmla="*/ 17801 w 5638840"/>
              <a:gd name="connsiteY13" fmla="*/ 4693286 h 7192213"/>
              <a:gd name="connsiteX14" fmla="*/ 17096 w 5638840"/>
              <a:gd name="connsiteY14" fmla="*/ 4679416 h 7192213"/>
              <a:gd name="connsiteX15" fmla="*/ 17250 w 5638840"/>
              <a:gd name="connsiteY15" fmla="*/ 4657582 h 7192213"/>
              <a:gd name="connsiteX16" fmla="*/ 25682 w 5638840"/>
              <a:gd name="connsiteY16" fmla="*/ 4608673 h 7192213"/>
              <a:gd name="connsiteX17" fmla="*/ 20696 w 5638840"/>
              <a:gd name="connsiteY17" fmla="*/ 27254 h 7192213"/>
              <a:gd name="connsiteX18" fmla="*/ 44529 w 5638840"/>
              <a:gd name="connsiteY18" fmla="*/ 3139 h 7192213"/>
              <a:gd name="connsiteX19" fmla="*/ 64219 w 5638840"/>
              <a:gd name="connsiteY19" fmla="*/ 24 h 7192213"/>
              <a:gd name="connsiteX20" fmla="*/ 2653439 w 5638840"/>
              <a:gd name="connsiteY20" fmla="*/ 0 h 7192213"/>
              <a:gd name="connsiteX21" fmla="*/ 2959929 w 5638840"/>
              <a:gd name="connsiteY21" fmla="*/ 0 h 7192213"/>
              <a:gd name="connsiteX22" fmla="*/ 5549063 w 5638840"/>
              <a:gd name="connsiteY22" fmla="*/ 0 h 7192213"/>
              <a:gd name="connsiteX23" fmla="*/ 5549068 w 5638840"/>
              <a:gd name="connsiteY23" fmla="*/ 2 h 7192213"/>
              <a:gd name="connsiteX24" fmla="*/ 5553587 w 5638840"/>
              <a:gd name="connsiteY24" fmla="*/ 0 h 7192213"/>
              <a:gd name="connsiteX25" fmla="*/ 5559961 w 5638840"/>
              <a:gd name="connsiteY25" fmla="*/ 3034 h 7192213"/>
              <a:gd name="connsiteX26" fmla="*/ 5596211 w 5638840"/>
              <a:gd name="connsiteY26" fmla="*/ 3034 h 7192213"/>
              <a:gd name="connsiteX27" fmla="*/ 5629738 w 5638840"/>
              <a:gd name="connsiteY27" fmla="*/ 36562 h 7192213"/>
              <a:gd name="connsiteX28" fmla="*/ 5629738 w 5638840"/>
              <a:gd name="connsiteY28" fmla="*/ 900024 h 7192213"/>
              <a:gd name="connsiteX29" fmla="*/ 5635688 w 5638840"/>
              <a:gd name="connsiteY29" fmla="*/ 909622 h 7192213"/>
              <a:gd name="connsiteX30" fmla="*/ 5634273 w 5638840"/>
              <a:gd name="connsiteY30" fmla="*/ 1025230 h 7192213"/>
              <a:gd name="connsiteX31" fmla="*/ 5638840 w 5638840"/>
              <a:gd name="connsiteY31" fmla="*/ 1028604 h 7192213"/>
              <a:gd name="connsiteX32" fmla="*/ 5629738 w 5638840"/>
              <a:gd name="connsiteY32" fmla="*/ 1088555 h 7192213"/>
              <a:gd name="connsiteX33" fmla="*/ 5629738 w 5638840"/>
              <a:gd name="connsiteY33" fmla="*/ 4092765 h 7192213"/>
              <a:gd name="connsiteX34" fmla="*/ 5629737 w 5638840"/>
              <a:gd name="connsiteY34" fmla="*/ 4092767 h 7192213"/>
              <a:gd name="connsiteX35" fmla="*/ 5629737 w 5638840"/>
              <a:gd name="connsiteY35" fmla="*/ 4412818 h 7192213"/>
              <a:gd name="connsiteX36" fmla="*/ 5629737 w 5638840"/>
              <a:gd name="connsiteY36" fmla="*/ 5426373 h 7192213"/>
              <a:gd name="connsiteX37" fmla="*/ 5629737 w 5638840"/>
              <a:gd name="connsiteY37" fmla="*/ 5848539 h 7192213"/>
              <a:gd name="connsiteX38" fmla="*/ 5629737 w 5638840"/>
              <a:gd name="connsiteY38" fmla="*/ 6736614 h 7192213"/>
              <a:gd name="connsiteX39" fmla="*/ 5629737 w 5638840"/>
              <a:gd name="connsiteY39" fmla="*/ 7158780 h 7192213"/>
              <a:gd name="connsiteX40" fmla="*/ 5596210 w 5638840"/>
              <a:gd name="connsiteY40" fmla="*/ 7192213 h 7192213"/>
              <a:gd name="connsiteX41" fmla="*/ 1982520 w 5638840"/>
              <a:gd name="connsiteY41" fmla="*/ 7192213 h 7192213"/>
              <a:gd name="connsiteX42" fmla="*/ 1976650 w 5638840"/>
              <a:gd name="connsiteY42" fmla="*/ 7189772 h 7192213"/>
              <a:gd name="connsiteX43" fmla="*/ 64205 w 5638840"/>
              <a:gd name="connsiteY43" fmla="*/ 7189772 h 7192213"/>
              <a:gd name="connsiteX44" fmla="*/ 28826 w 5638840"/>
              <a:gd name="connsiteY44" fmla="*/ 7165867 h 7192213"/>
              <a:gd name="connsiteX45" fmla="*/ 28826 w 5638840"/>
              <a:gd name="connsiteY45" fmla="*/ 6079439 h 7192213"/>
              <a:gd name="connsiteX46" fmla="*/ 18871 w 5638840"/>
              <a:gd name="connsiteY46" fmla="*/ 6043977 h 7192213"/>
              <a:gd name="connsiteX47" fmla="*/ 28826 w 5638840"/>
              <a:gd name="connsiteY47" fmla="*/ 6007501 h 7192213"/>
              <a:gd name="connsiteX48" fmla="*/ 28826 w 5638840"/>
              <a:gd name="connsiteY48" fmla="*/ 5521424 h 7192213"/>
              <a:gd name="connsiteX49" fmla="*/ 28826 w 5638840"/>
              <a:gd name="connsiteY49" fmla="*/ 5456903 h 7192213"/>
              <a:gd name="connsiteX50" fmla="*/ 18216 w 5638840"/>
              <a:gd name="connsiteY50" fmla="*/ 5420866 h 7192213"/>
              <a:gd name="connsiteX51" fmla="*/ 6056 w 5638840"/>
              <a:gd name="connsiteY51" fmla="*/ 5384020 h 7192213"/>
              <a:gd name="connsiteX52" fmla="*/ 815 w 5638840"/>
              <a:gd name="connsiteY52" fmla="*/ 5348515 h 7192213"/>
              <a:gd name="connsiteX53" fmla="*/ 0 w 5638840"/>
              <a:gd name="connsiteY53"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34273 w 5635688"/>
              <a:gd name="connsiteY30" fmla="*/ 1025230 h 7192213"/>
              <a:gd name="connsiteX31" fmla="*/ 5629738 w 5635688"/>
              <a:gd name="connsiteY31" fmla="*/ 1088555 h 7192213"/>
              <a:gd name="connsiteX32" fmla="*/ 5629738 w 5635688"/>
              <a:gd name="connsiteY32" fmla="*/ 4092765 h 7192213"/>
              <a:gd name="connsiteX33" fmla="*/ 5629737 w 5635688"/>
              <a:gd name="connsiteY33" fmla="*/ 4092767 h 7192213"/>
              <a:gd name="connsiteX34" fmla="*/ 5629737 w 5635688"/>
              <a:gd name="connsiteY34" fmla="*/ 4412818 h 7192213"/>
              <a:gd name="connsiteX35" fmla="*/ 5629737 w 5635688"/>
              <a:gd name="connsiteY35" fmla="*/ 5426373 h 7192213"/>
              <a:gd name="connsiteX36" fmla="*/ 5629737 w 5635688"/>
              <a:gd name="connsiteY36" fmla="*/ 5848539 h 7192213"/>
              <a:gd name="connsiteX37" fmla="*/ 5629737 w 5635688"/>
              <a:gd name="connsiteY37" fmla="*/ 6736614 h 7192213"/>
              <a:gd name="connsiteX38" fmla="*/ 5629737 w 5635688"/>
              <a:gd name="connsiteY38" fmla="*/ 7158780 h 7192213"/>
              <a:gd name="connsiteX39" fmla="*/ 5596210 w 5635688"/>
              <a:gd name="connsiteY39" fmla="*/ 7192213 h 7192213"/>
              <a:gd name="connsiteX40" fmla="*/ 1982520 w 5635688"/>
              <a:gd name="connsiteY40" fmla="*/ 7192213 h 7192213"/>
              <a:gd name="connsiteX41" fmla="*/ 1976650 w 5635688"/>
              <a:gd name="connsiteY41" fmla="*/ 7189772 h 7192213"/>
              <a:gd name="connsiteX42" fmla="*/ 64205 w 5635688"/>
              <a:gd name="connsiteY42" fmla="*/ 7189772 h 7192213"/>
              <a:gd name="connsiteX43" fmla="*/ 28826 w 5635688"/>
              <a:gd name="connsiteY43" fmla="*/ 7165867 h 7192213"/>
              <a:gd name="connsiteX44" fmla="*/ 28826 w 5635688"/>
              <a:gd name="connsiteY44" fmla="*/ 6079439 h 7192213"/>
              <a:gd name="connsiteX45" fmla="*/ 18871 w 5635688"/>
              <a:gd name="connsiteY45" fmla="*/ 6043977 h 7192213"/>
              <a:gd name="connsiteX46" fmla="*/ 28826 w 5635688"/>
              <a:gd name="connsiteY46" fmla="*/ 6007501 h 7192213"/>
              <a:gd name="connsiteX47" fmla="*/ 28826 w 5635688"/>
              <a:gd name="connsiteY47" fmla="*/ 5521424 h 7192213"/>
              <a:gd name="connsiteX48" fmla="*/ 28826 w 5635688"/>
              <a:gd name="connsiteY48" fmla="*/ 5456903 h 7192213"/>
              <a:gd name="connsiteX49" fmla="*/ 18216 w 5635688"/>
              <a:gd name="connsiteY49" fmla="*/ 5420866 h 7192213"/>
              <a:gd name="connsiteX50" fmla="*/ 6056 w 5635688"/>
              <a:gd name="connsiteY50" fmla="*/ 5384020 h 7192213"/>
              <a:gd name="connsiteX51" fmla="*/ 815 w 5635688"/>
              <a:gd name="connsiteY51" fmla="*/ 5348515 h 7192213"/>
              <a:gd name="connsiteX52" fmla="*/ 0 w 5635688"/>
              <a:gd name="connsiteY52"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1088555 h 7192213"/>
              <a:gd name="connsiteX31" fmla="*/ 5629738 w 5635688"/>
              <a:gd name="connsiteY31" fmla="*/ 4092765 h 7192213"/>
              <a:gd name="connsiteX32" fmla="*/ 5629737 w 5635688"/>
              <a:gd name="connsiteY32" fmla="*/ 4092767 h 7192213"/>
              <a:gd name="connsiteX33" fmla="*/ 5629737 w 5635688"/>
              <a:gd name="connsiteY33" fmla="*/ 4412818 h 7192213"/>
              <a:gd name="connsiteX34" fmla="*/ 5629737 w 5635688"/>
              <a:gd name="connsiteY34" fmla="*/ 5426373 h 7192213"/>
              <a:gd name="connsiteX35" fmla="*/ 5629737 w 5635688"/>
              <a:gd name="connsiteY35" fmla="*/ 5848539 h 7192213"/>
              <a:gd name="connsiteX36" fmla="*/ 5629737 w 5635688"/>
              <a:gd name="connsiteY36" fmla="*/ 6736614 h 7192213"/>
              <a:gd name="connsiteX37" fmla="*/ 5629737 w 5635688"/>
              <a:gd name="connsiteY37" fmla="*/ 7158780 h 7192213"/>
              <a:gd name="connsiteX38" fmla="*/ 5596210 w 5635688"/>
              <a:gd name="connsiteY38" fmla="*/ 7192213 h 7192213"/>
              <a:gd name="connsiteX39" fmla="*/ 1982520 w 5635688"/>
              <a:gd name="connsiteY39" fmla="*/ 7192213 h 7192213"/>
              <a:gd name="connsiteX40" fmla="*/ 1976650 w 5635688"/>
              <a:gd name="connsiteY40" fmla="*/ 7189772 h 7192213"/>
              <a:gd name="connsiteX41" fmla="*/ 64205 w 5635688"/>
              <a:gd name="connsiteY41" fmla="*/ 7189772 h 7192213"/>
              <a:gd name="connsiteX42" fmla="*/ 28826 w 5635688"/>
              <a:gd name="connsiteY42" fmla="*/ 7165867 h 7192213"/>
              <a:gd name="connsiteX43" fmla="*/ 28826 w 5635688"/>
              <a:gd name="connsiteY43" fmla="*/ 6079439 h 7192213"/>
              <a:gd name="connsiteX44" fmla="*/ 18871 w 5635688"/>
              <a:gd name="connsiteY44" fmla="*/ 6043977 h 7192213"/>
              <a:gd name="connsiteX45" fmla="*/ 28826 w 5635688"/>
              <a:gd name="connsiteY45" fmla="*/ 6007501 h 7192213"/>
              <a:gd name="connsiteX46" fmla="*/ 28826 w 5635688"/>
              <a:gd name="connsiteY46" fmla="*/ 5521424 h 7192213"/>
              <a:gd name="connsiteX47" fmla="*/ 28826 w 5635688"/>
              <a:gd name="connsiteY47" fmla="*/ 5456903 h 7192213"/>
              <a:gd name="connsiteX48" fmla="*/ 18216 w 5635688"/>
              <a:gd name="connsiteY48" fmla="*/ 5420866 h 7192213"/>
              <a:gd name="connsiteX49" fmla="*/ 6056 w 5635688"/>
              <a:gd name="connsiteY49" fmla="*/ 5384020 h 7192213"/>
              <a:gd name="connsiteX50" fmla="*/ 815 w 5635688"/>
              <a:gd name="connsiteY50" fmla="*/ 5348515 h 7192213"/>
              <a:gd name="connsiteX51" fmla="*/ 0 w 5635688"/>
              <a:gd name="connsiteY51"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4092767 h 7192213"/>
              <a:gd name="connsiteX32" fmla="*/ 5629737 w 5635688"/>
              <a:gd name="connsiteY32" fmla="*/ 4412818 h 7192213"/>
              <a:gd name="connsiteX33" fmla="*/ 5629737 w 5635688"/>
              <a:gd name="connsiteY33" fmla="*/ 5426373 h 7192213"/>
              <a:gd name="connsiteX34" fmla="*/ 5629737 w 5635688"/>
              <a:gd name="connsiteY34" fmla="*/ 5848539 h 7192213"/>
              <a:gd name="connsiteX35" fmla="*/ 5629737 w 5635688"/>
              <a:gd name="connsiteY35" fmla="*/ 6736614 h 7192213"/>
              <a:gd name="connsiteX36" fmla="*/ 5629737 w 5635688"/>
              <a:gd name="connsiteY36" fmla="*/ 7158780 h 7192213"/>
              <a:gd name="connsiteX37" fmla="*/ 5596210 w 5635688"/>
              <a:gd name="connsiteY37" fmla="*/ 7192213 h 7192213"/>
              <a:gd name="connsiteX38" fmla="*/ 1982520 w 5635688"/>
              <a:gd name="connsiteY38" fmla="*/ 7192213 h 7192213"/>
              <a:gd name="connsiteX39" fmla="*/ 1976650 w 5635688"/>
              <a:gd name="connsiteY39" fmla="*/ 7189772 h 7192213"/>
              <a:gd name="connsiteX40" fmla="*/ 64205 w 5635688"/>
              <a:gd name="connsiteY40" fmla="*/ 7189772 h 7192213"/>
              <a:gd name="connsiteX41" fmla="*/ 28826 w 5635688"/>
              <a:gd name="connsiteY41" fmla="*/ 7165867 h 7192213"/>
              <a:gd name="connsiteX42" fmla="*/ 28826 w 5635688"/>
              <a:gd name="connsiteY42" fmla="*/ 6079439 h 7192213"/>
              <a:gd name="connsiteX43" fmla="*/ 18871 w 5635688"/>
              <a:gd name="connsiteY43" fmla="*/ 6043977 h 7192213"/>
              <a:gd name="connsiteX44" fmla="*/ 28826 w 5635688"/>
              <a:gd name="connsiteY44" fmla="*/ 6007501 h 7192213"/>
              <a:gd name="connsiteX45" fmla="*/ 28826 w 5635688"/>
              <a:gd name="connsiteY45" fmla="*/ 5521424 h 7192213"/>
              <a:gd name="connsiteX46" fmla="*/ 28826 w 5635688"/>
              <a:gd name="connsiteY46" fmla="*/ 5456903 h 7192213"/>
              <a:gd name="connsiteX47" fmla="*/ 18216 w 5635688"/>
              <a:gd name="connsiteY47" fmla="*/ 5420866 h 7192213"/>
              <a:gd name="connsiteX48" fmla="*/ 6056 w 5635688"/>
              <a:gd name="connsiteY48" fmla="*/ 5384020 h 7192213"/>
              <a:gd name="connsiteX49" fmla="*/ 815 w 5635688"/>
              <a:gd name="connsiteY49" fmla="*/ 5348515 h 7192213"/>
              <a:gd name="connsiteX50" fmla="*/ 0 w 5635688"/>
              <a:gd name="connsiteY50"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4412818 h 7192213"/>
              <a:gd name="connsiteX32" fmla="*/ 5629737 w 5635688"/>
              <a:gd name="connsiteY32" fmla="*/ 5426373 h 7192213"/>
              <a:gd name="connsiteX33" fmla="*/ 5629737 w 5635688"/>
              <a:gd name="connsiteY33" fmla="*/ 5848539 h 7192213"/>
              <a:gd name="connsiteX34" fmla="*/ 5629737 w 5635688"/>
              <a:gd name="connsiteY34" fmla="*/ 6736614 h 7192213"/>
              <a:gd name="connsiteX35" fmla="*/ 5629737 w 5635688"/>
              <a:gd name="connsiteY35" fmla="*/ 7158780 h 7192213"/>
              <a:gd name="connsiteX36" fmla="*/ 5596210 w 5635688"/>
              <a:gd name="connsiteY36" fmla="*/ 7192213 h 7192213"/>
              <a:gd name="connsiteX37" fmla="*/ 1982520 w 5635688"/>
              <a:gd name="connsiteY37" fmla="*/ 7192213 h 7192213"/>
              <a:gd name="connsiteX38" fmla="*/ 1976650 w 5635688"/>
              <a:gd name="connsiteY38" fmla="*/ 7189772 h 7192213"/>
              <a:gd name="connsiteX39" fmla="*/ 64205 w 5635688"/>
              <a:gd name="connsiteY39" fmla="*/ 7189772 h 7192213"/>
              <a:gd name="connsiteX40" fmla="*/ 28826 w 5635688"/>
              <a:gd name="connsiteY40" fmla="*/ 7165867 h 7192213"/>
              <a:gd name="connsiteX41" fmla="*/ 28826 w 5635688"/>
              <a:gd name="connsiteY41" fmla="*/ 6079439 h 7192213"/>
              <a:gd name="connsiteX42" fmla="*/ 18871 w 5635688"/>
              <a:gd name="connsiteY42" fmla="*/ 6043977 h 7192213"/>
              <a:gd name="connsiteX43" fmla="*/ 28826 w 5635688"/>
              <a:gd name="connsiteY43" fmla="*/ 6007501 h 7192213"/>
              <a:gd name="connsiteX44" fmla="*/ 28826 w 5635688"/>
              <a:gd name="connsiteY44" fmla="*/ 5521424 h 7192213"/>
              <a:gd name="connsiteX45" fmla="*/ 28826 w 5635688"/>
              <a:gd name="connsiteY45" fmla="*/ 5456903 h 7192213"/>
              <a:gd name="connsiteX46" fmla="*/ 18216 w 5635688"/>
              <a:gd name="connsiteY46" fmla="*/ 5420866 h 7192213"/>
              <a:gd name="connsiteX47" fmla="*/ 6056 w 5635688"/>
              <a:gd name="connsiteY47" fmla="*/ 5384020 h 7192213"/>
              <a:gd name="connsiteX48" fmla="*/ 815 w 5635688"/>
              <a:gd name="connsiteY48" fmla="*/ 5348515 h 7192213"/>
              <a:gd name="connsiteX49" fmla="*/ 0 w 5635688"/>
              <a:gd name="connsiteY49"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5426373 h 7192213"/>
              <a:gd name="connsiteX32" fmla="*/ 5629737 w 5635688"/>
              <a:gd name="connsiteY32" fmla="*/ 5848539 h 7192213"/>
              <a:gd name="connsiteX33" fmla="*/ 5629737 w 5635688"/>
              <a:gd name="connsiteY33" fmla="*/ 6736614 h 7192213"/>
              <a:gd name="connsiteX34" fmla="*/ 5629737 w 5635688"/>
              <a:gd name="connsiteY34" fmla="*/ 7158780 h 7192213"/>
              <a:gd name="connsiteX35" fmla="*/ 5596210 w 5635688"/>
              <a:gd name="connsiteY35" fmla="*/ 7192213 h 7192213"/>
              <a:gd name="connsiteX36" fmla="*/ 1982520 w 5635688"/>
              <a:gd name="connsiteY36" fmla="*/ 7192213 h 7192213"/>
              <a:gd name="connsiteX37" fmla="*/ 1976650 w 5635688"/>
              <a:gd name="connsiteY37" fmla="*/ 7189772 h 7192213"/>
              <a:gd name="connsiteX38" fmla="*/ 64205 w 5635688"/>
              <a:gd name="connsiteY38" fmla="*/ 7189772 h 7192213"/>
              <a:gd name="connsiteX39" fmla="*/ 28826 w 5635688"/>
              <a:gd name="connsiteY39" fmla="*/ 7165867 h 7192213"/>
              <a:gd name="connsiteX40" fmla="*/ 28826 w 5635688"/>
              <a:gd name="connsiteY40" fmla="*/ 6079439 h 7192213"/>
              <a:gd name="connsiteX41" fmla="*/ 18871 w 5635688"/>
              <a:gd name="connsiteY41" fmla="*/ 6043977 h 7192213"/>
              <a:gd name="connsiteX42" fmla="*/ 28826 w 5635688"/>
              <a:gd name="connsiteY42" fmla="*/ 6007501 h 7192213"/>
              <a:gd name="connsiteX43" fmla="*/ 28826 w 5635688"/>
              <a:gd name="connsiteY43" fmla="*/ 5521424 h 7192213"/>
              <a:gd name="connsiteX44" fmla="*/ 28826 w 5635688"/>
              <a:gd name="connsiteY44" fmla="*/ 5456903 h 7192213"/>
              <a:gd name="connsiteX45" fmla="*/ 18216 w 5635688"/>
              <a:gd name="connsiteY45" fmla="*/ 5420866 h 7192213"/>
              <a:gd name="connsiteX46" fmla="*/ 6056 w 5635688"/>
              <a:gd name="connsiteY46" fmla="*/ 5384020 h 7192213"/>
              <a:gd name="connsiteX47" fmla="*/ 815 w 5635688"/>
              <a:gd name="connsiteY47" fmla="*/ 5348515 h 7192213"/>
              <a:gd name="connsiteX48" fmla="*/ 0 w 5635688"/>
              <a:gd name="connsiteY48"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7 w 5635688"/>
              <a:gd name="connsiteY30" fmla="*/ 5426373 h 7192213"/>
              <a:gd name="connsiteX31" fmla="*/ 5629737 w 5635688"/>
              <a:gd name="connsiteY31" fmla="*/ 5848539 h 7192213"/>
              <a:gd name="connsiteX32" fmla="*/ 5629737 w 5635688"/>
              <a:gd name="connsiteY32" fmla="*/ 6736614 h 7192213"/>
              <a:gd name="connsiteX33" fmla="*/ 5629737 w 5635688"/>
              <a:gd name="connsiteY33" fmla="*/ 7158780 h 7192213"/>
              <a:gd name="connsiteX34" fmla="*/ 5596210 w 5635688"/>
              <a:gd name="connsiteY34" fmla="*/ 7192213 h 7192213"/>
              <a:gd name="connsiteX35" fmla="*/ 1982520 w 5635688"/>
              <a:gd name="connsiteY35" fmla="*/ 7192213 h 7192213"/>
              <a:gd name="connsiteX36" fmla="*/ 1976650 w 5635688"/>
              <a:gd name="connsiteY36" fmla="*/ 7189772 h 7192213"/>
              <a:gd name="connsiteX37" fmla="*/ 64205 w 5635688"/>
              <a:gd name="connsiteY37" fmla="*/ 7189772 h 7192213"/>
              <a:gd name="connsiteX38" fmla="*/ 28826 w 5635688"/>
              <a:gd name="connsiteY38" fmla="*/ 7165867 h 7192213"/>
              <a:gd name="connsiteX39" fmla="*/ 28826 w 5635688"/>
              <a:gd name="connsiteY39" fmla="*/ 6079439 h 7192213"/>
              <a:gd name="connsiteX40" fmla="*/ 18871 w 5635688"/>
              <a:gd name="connsiteY40" fmla="*/ 6043977 h 7192213"/>
              <a:gd name="connsiteX41" fmla="*/ 28826 w 5635688"/>
              <a:gd name="connsiteY41" fmla="*/ 6007501 h 7192213"/>
              <a:gd name="connsiteX42" fmla="*/ 28826 w 5635688"/>
              <a:gd name="connsiteY42" fmla="*/ 5521424 h 7192213"/>
              <a:gd name="connsiteX43" fmla="*/ 28826 w 5635688"/>
              <a:gd name="connsiteY43" fmla="*/ 5456903 h 7192213"/>
              <a:gd name="connsiteX44" fmla="*/ 18216 w 5635688"/>
              <a:gd name="connsiteY44" fmla="*/ 5420866 h 7192213"/>
              <a:gd name="connsiteX45" fmla="*/ 6056 w 5635688"/>
              <a:gd name="connsiteY45" fmla="*/ 5384020 h 7192213"/>
              <a:gd name="connsiteX46" fmla="*/ 815 w 5635688"/>
              <a:gd name="connsiteY46" fmla="*/ 5348515 h 7192213"/>
              <a:gd name="connsiteX47" fmla="*/ 0 w 5635688"/>
              <a:gd name="connsiteY47"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8 w 5629738"/>
              <a:gd name="connsiteY28" fmla="*/ 900024 h 7192213"/>
              <a:gd name="connsiteX29" fmla="*/ 5629737 w 5629738"/>
              <a:gd name="connsiteY29" fmla="*/ 5426373 h 7192213"/>
              <a:gd name="connsiteX30" fmla="*/ 5629737 w 5629738"/>
              <a:gd name="connsiteY30" fmla="*/ 5848539 h 7192213"/>
              <a:gd name="connsiteX31" fmla="*/ 5629737 w 5629738"/>
              <a:gd name="connsiteY31" fmla="*/ 6736614 h 7192213"/>
              <a:gd name="connsiteX32" fmla="*/ 5629737 w 5629738"/>
              <a:gd name="connsiteY32" fmla="*/ 7158780 h 7192213"/>
              <a:gd name="connsiteX33" fmla="*/ 5596210 w 5629738"/>
              <a:gd name="connsiteY33" fmla="*/ 7192213 h 7192213"/>
              <a:gd name="connsiteX34" fmla="*/ 1982520 w 5629738"/>
              <a:gd name="connsiteY34" fmla="*/ 7192213 h 7192213"/>
              <a:gd name="connsiteX35" fmla="*/ 1976650 w 5629738"/>
              <a:gd name="connsiteY35" fmla="*/ 7189772 h 7192213"/>
              <a:gd name="connsiteX36" fmla="*/ 64205 w 5629738"/>
              <a:gd name="connsiteY36" fmla="*/ 7189772 h 7192213"/>
              <a:gd name="connsiteX37" fmla="*/ 28826 w 5629738"/>
              <a:gd name="connsiteY37" fmla="*/ 7165867 h 7192213"/>
              <a:gd name="connsiteX38" fmla="*/ 28826 w 5629738"/>
              <a:gd name="connsiteY38" fmla="*/ 6079439 h 7192213"/>
              <a:gd name="connsiteX39" fmla="*/ 18871 w 5629738"/>
              <a:gd name="connsiteY39" fmla="*/ 6043977 h 7192213"/>
              <a:gd name="connsiteX40" fmla="*/ 28826 w 5629738"/>
              <a:gd name="connsiteY40" fmla="*/ 6007501 h 7192213"/>
              <a:gd name="connsiteX41" fmla="*/ 28826 w 5629738"/>
              <a:gd name="connsiteY41" fmla="*/ 5521424 h 7192213"/>
              <a:gd name="connsiteX42" fmla="*/ 28826 w 5629738"/>
              <a:gd name="connsiteY42" fmla="*/ 5456903 h 7192213"/>
              <a:gd name="connsiteX43" fmla="*/ 18216 w 5629738"/>
              <a:gd name="connsiteY43" fmla="*/ 5420866 h 7192213"/>
              <a:gd name="connsiteX44" fmla="*/ 6056 w 5629738"/>
              <a:gd name="connsiteY44" fmla="*/ 5384020 h 7192213"/>
              <a:gd name="connsiteX45" fmla="*/ 815 w 5629738"/>
              <a:gd name="connsiteY45" fmla="*/ 5348515 h 7192213"/>
              <a:gd name="connsiteX46" fmla="*/ 0 w 5629738"/>
              <a:gd name="connsiteY46"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5848539 h 7192213"/>
              <a:gd name="connsiteX30" fmla="*/ 5629737 w 5629738"/>
              <a:gd name="connsiteY30" fmla="*/ 6736614 h 7192213"/>
              <a:gd name="connsiteX31" fmla="*/ 5629737 w 5629738"/>
              <a:gd name="connsiteY31" fmla="*/ 7158780 h 7192213"/>
              <a:gd name="connsiteX32" fmla="*/ 5596210 w 5629738"/>
              <a:gd name="connsiteY32" fmla="*/ 7192213 h 7192213"/>
              <a:gd name="connsiteX33" fmla="*/ 1982520 w 5629738"/>
              <a:gd name="connsiteY33" fmla="*/ 7192213 h 7192213"/>
              <a:gd name="connsiteX34" fmla="*/ 1976650 w 5629738"/>
              <a:gd name="connsiteY34" fmla="*/ 7189772 h 7192213"/>
              <a:gd name="connsiteX35" fmla="*/ 64205 w 5629738"/>
              <a:gd name="connsiteY35" fmla="*/ 7189772 h 7192213"/>
              <a:gd name="connsiteX36" fmla="*/ 28826 w 5629738"/>
              <a:gd name="connsiteY36" fmla="*/ 7165867 h 7192213"/>
              <a:gd name="connsiteX37" fmla="*/ 28826 w 5629738"/>
              <a:gd name="connsiteY37" fmla="*/ 6079439 h 7192213"/>
              <a:gd name="connsiteX38" fmla="*/ 18871 w 5629738"/>
              <a:gd name="connsiteY38" fmla="*/ 6043977 h 7192213"/>
              <a:gd name="connsiteX39" fmla="*/ 28826 w 5629738"/>
              <a:gd name="connsiteY39" fmla="*/ 6007501 h 7192213"/>
              <a:gd name="connsiteX40" fmla="*/ 28826 w 5629738"/>
              <a:gd name="connsiteY40" fmla="*/ 5521424 h 7192213"/>
              <a:gd name="connsiteX41" fmla="*/ 28826 w 5629738"/>
              <a:gd name="connsiteY41" fmla="*/ 5456903 h 7192213"/>
              <a:gd name="connsiteX42" fmla="*/ 18216 w 5629738"/>
              <a:gd name="connsiteY42" fmla="*/ 5420866 h 7192213"/>
              <a:gd name="connsiteX43" fmla="*/ 6056 w 5629738"/>
              <a:gd name="connsiteY43" fmla="*/ 5384020 h 7192213"/>
              <a:gd name="connsiteX44" fmla="*/ 815 w 5629738"/>
              <a:gd name="connsiteY44" fmla="*/ 5348515 h 7192213"/>
              <a:gd name="connsiteX45" fmla="*/ 0 w 5629738"/>
              <a:gd name="connsiteY45"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5848539 h 7192213"/>
              <a:gd name="connsiteX30" fmla="*/ 5629737 w 5629738"/>
              <a:gd name="connsiteY30" fmla="*/ 7158780 h 7192213"/>
              <a:gd name="connsiteX31" fmla="*/ 5596210 w 5629738"/>
              <a:gd name="connsiteY31" fmla="*/ 7192213 h 7192213"/>
              <a:gd name="connsiteX32" fmla="*/ 1982520 w 5629738"/>
              <a:gd name="connsiteY32" fmla="*/ 7192213 h 7192213"/>
              <a:gd name="connsiteX33" fmla="*/ 1976650 w 5629738"/>
              <a:gd name="connsiteY33" fmla="*/ 7189772 h 7192213"/>
              <a:gd name="connsiteX34" fmla="*/ 64205 w 5629738"/>
              <a:gd name="connsiteY34" fmla="*/ 7189772 h 7192213"/>
              <a:gd name="connsiteX35" fmla="*/ 28826 w 5629738"/>
              <a:gd name="connsiteY35" fmla="*/ 7165867 h 7192213"/>
              <a:gd name="connsiteX36" fmla="*/ 28826 w 5629738"/>
              <a:gd name="connsiteY36" fmla="*/ 6079439 h 7192213"/>
              <a:gd name="connsiteX37" fmla="*/ 18871 w 5629738"/>
              <a:gd name="connsiteY37" fmla="*/ 6043977 h 7192213"/>
              <a:gd name="connsiteX38" fmla="*/ 28826 w 5629738"/>
              <a:gd name="connsiteY38" fmla="*/ 6007501 h 7192213"/>
              <a:gd name="connsiteX39" fmla="*/ 28826 w 5629738"/>
              <a:gd name="connsiteY39" fmla="*/ 5521424 h 7192213"/>
              <a:gd name="connsiteX40" fmla="*/ 28826 w 5629738"/>
              <a:gd name="connsiteY40" fmla="*/ 5456903 h 7192213"/>
              <a:gd name="connsiteX41" fmla="*/ 18216 w 5629738"/>
              <a:gd name="connsiteY41" fmla="*/ 5420866 h 7192213"/>
              <a:gd name="connsiteX42" fmla="*/ 6056 w 5629738"/>
              <a:gd name="connsiteY42" fmla="*/ 5384020 h 7192213"/>
              <a:gd name="connsiteX43" fmla="*/ 815 w 5629738"/>
              <a:gd name="connsiteY43" fmla="*/ 5348515 h 7192213"/>
              <a:gd name="connsiteX44" fmla="*/ 0 w 5629738"/>
              <a:gd name="connsiteY44"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7158780 h 7192213"/>
              <a:gd name="connsiteX30" fmla="*/ 5596210 w 5629738"/>
              <a:gd name="connsiteY30" fmla="*/ 7192213 h 7192213"/>
              <a:gd name="connsiteX31" fmla="*/ 1982520 w 5629738"/>
              <a:gd name="connsiteY31" fmla="*/ 7192213 h 7192213"/>
              <a:gd name="connsiteX32" fmla="*/ 1976650 w 5629738"/>
              <a:gd name="connsiteY32" fmla="*/ 7189772 h 7192213"/>
              <a:gd name="connsiteX33" fmla="*/ 64205 w 5629738"/>
              <a:gd name="connsiteY33" fmla="*/ 7189772 h 7192213"/>
              <a:gd name="connsiteX34" fmla="*/ 28826 w 5629738"/>
              <a:gd name="connsiteY34" fmla="*/ 7165867 h 7192213"/>
              <a:gd name="connsiteX35" fmla="*/ 28826 w 5629738"/>
              <a:gd name="connsiteY35" fmla="*/ 6079439 h 7192213"/>
              <a:gd name="connsiteX36" fmla="*/ 18871 w 5629738"/>
              <a:gd name="connsiteY36" fmla="*/ 6043977 h 7192213"/>
              <a:gd name="connsiteX37" fmla="*/ 28826 w 5629738"/>
              <a:gd name="connsiteY37" fmla="*/ 6007501 h 7192213"/>
              <a:gd name="connsiteX38" fmla="*/ 28826 w 5629738"/>
              <a:gd name="connsiteY38" fmla="*/ 5521424 h 7192213"/>
              <a:gd name="connsiteX39" fmla="*/ 28826 w 5629738"/>
              <a:gd name="connsiteY39" fmla="*/ 5456903 h 7192213"/>
              <a:gd name="connsiteX40" fmla="*/ 18216 w 5629738"/>
              <a:gd name="connsiteY40" fmla="*/ 5420866 h 7192213"/>
              <a:gd name="connsiteX41" fmla="*/ 6056 w 5629738"/>
              <a:gd name="connsiteY41" fmla="*/ 5384020 h 7192213"/>
              <a:gd name="connsiteX42" fmla="*/ 815 w 5629738"/>
              <a:gd name="connsiteY42" fmla="*/ 5348515 h 7192213"/>
              <a:gd name="connsiteX43" fmla="*/ 0 w 5629738"/>
              <a:gd name="connsiteY43"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1982520 w 5633928"/>
              <a:gd name="connsiteY30" fmla="*/ 7192213 h 7192213"/>
              <a:gd name="connsiteX31" fmla="*/ 1976650 w 5633928"/>
              <a:gd name="connsiteY31" fmla="*/ 7189772 h 7192213"/>
              <a:gd name="connsiteX32" fmla="*/ 64205 w 5633928"/>
              <a:gd name="connsiteY32" fmla="*/ 7189772 h 7192213"/>
              <a:gd name="connsiteX33" fmla="*/ 28826 w 5633928"/>
              <a:gd name="connsiteY33" fmla="*/ 7165867 h 7192213"/>
              <a:gd name="connsiteX34" fmla="*/ 28826 w 5633928"/>
              <a:gd name="connsiteY34" fmla="*/ 6079439 h 7192213"/>
              <a:gd name="connsiteX35" fmla="*/ 18871 w 5633928"/>
              <a:gd name="connsiteY35" fmla="*/ 6043977 h 7192213"/>
              <a:gd name="connsiteX36" fmla="*/ 28826 w 5633928"/>
              <a:gd name="connsiteY36" fmla="*/ 6007501 h 7192213"/>
              <a:gd name="connsiteX37" fmla="*/ 28826 w 5633928"/>
              <a:gd name="connsiteY37" fmla="*/ 5521424 h 7192213"/>
              <a:gd name="connsiteX38" fmla="*/ 28826 w 5633928"/>
              <a:gd name="connsiteY38" fmla="*/ 5456903 h 7192213"/>
              <a:gd name="connsiteX39" fmla="*/ 18216 w 5633928"/>
              <a:gd name="connsiteY39" fmla="*/ 5420866 h 7192213"/>
              <a:gd name="connsiteX40" fmla="*/ 6056 w 5633928"/>
              <a:gd name="connsiteY40" fmla="*/ 5384020 h 7192213"/>
              <a:gd name="connsiteX41" fmla="*/ 815 w 5633928"/>
              <a:gd name="connsiteY41" fmla="*/ 5348515 h 7192213"/>
              <a:gd name="connsiteX42" fmla="*/ 0 w 5633928"/>
              <a:gd name="connsiteY42"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1982520 w 5633928"/>
              <a:gd name="connsiteY30" fmla="*/ 7192213 h 7192213"/>
              <a:gd name="connsiteX31" fmla="*/ 64205 w 5633928"/>
              <a:gd name="connsiteY31" fmla="*/ 7189772 h 7192213"/>
              <a:gd name="connsiteX32" fmla="*/ 28826 w 5633928"/>
              <a:gd name="connsiteY32" fmla="*/ 7165867 h 7192213"/>
              <a:gd name="connsiteX33" fmla="*/ 28826 w 5633928"/>
              <a:gd name="connsiteY33" fmla="*/ 6079439 h 7192213"/>
              <a:gd name="connsiteX34" fmla="*/ 18871 w 5633928"/>
              <a:gd name="connsiteY34" fmla="*/ 6043977 h 7192213"/>
              <a:gd name="connsiteX35" fmla="*/ 28826 w 5633928"/>
              <a:gd name="connsiteY35" fmla="*/ 6007501 h 7192213"/>
              <a:gd name="connsiteX36" fmla="*/ 28826 w 5633928"/>
              <a:gd name="connsiteY36" fmla="*/ 5521424 h 7192213"/>
              <a:gd name="connsiteX37" fmla="*/ 28826 w 5633928"/>
              <a:gd name="connsiteY37" fmla="*/ 5456903 h 7192213"/>
              <a:gd name="connsiteX38" fmla="*/ 18216 w 5633928"/>
              <a:gd name="connsiteY38" fmla="*/ 5420866 h 7192213"/>
              <a:gd name="connsiteX39" fmla="*/ 6056 w 5633928"/>
              <a:gd name="connsiteY39" fmla="*/ 5384020 h 7192213"/>
              <a:gd name="connsiteX40" fmla="*/ 815 w 5633928"/>
              <a:gd name="connsiteY40" fmla="*/ 5348515 h 7192213"/>
              <a:gd name="connsiteX41" fmla="*/ 0 w 5633928"/>
              <a:gd name="connsiteY41"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64205 w 5633928"/>
              <a:gd name="connsiteY30" fmla="*/ 7189772 h 7192213"/>
              <a:gd name="connsiteX31" fmla="*/ 28826 w 5633928"/>
              <a:gd name="connsiteY31" fmla="*/ 7165867 h 7192213"/>
              <a:gd name="connsiteX32" fmla="*/ 28826 w 5633928"/>
              <a:gd name="connsiteY32" fmla="*/ 6079439 h 7192213"/>
              <a:gd name="connsiteX33" fmla="*/ 18871 w 5633928"/>
              <a:gd name="connsiteY33" fmla="*/ 6043977 h 7192213"/>
              <a:gd name="connsiteX34" fmla="*/ 28826 w 5633928"/>
              <a:gd name="connsiteY34" fmla="*/ 6007501 h 7192213"/>
              <a:gd name="connsiteX35" fmla="*/ 28826 w 5633928"/>
              <a:gd name="connsiteY35" fmla="*/ 5521424 h 7192213"/>
              <a:gd name="connsiteX36" fmla="*/ 28826 w 5633928"/>
              <a:gd name="connsiteY36" fmla="*/ 5456903 h 7192213"/>
              <a:gd name="connsiteX37" fmla="*/ 18216 w 5633928"/>
              <a:gd name="connsiteY37" fmla="*/ 5420866 h 7192213"/>
              <a:gd name="connsiteX38" fmla="*/ 6056 w 5633928"/>
              <a:gd name="connsiteY38" fmla="*/ 5384020 h 7192213"/>
              <a:gd name="connsiteX39" fmla="*/ 815 w 5633928"/>
              <a:gd name="connsiteY39" fmla="*/ 5348515 h 7192213"/>
              <a:gd name="connsiteX40" fmla="*/ 0 w 5633928"/>
              <a:gd name="connsiteY40"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5549063 w 5633928"/>
              <a:gd name="connsiteY21" fmla="*/ 0 h 7192213"/>
              <a:gd name="connsiteX22" fmla="*/ 5549068 w 5633928"/>
              <a:gd name="connsiteY22" fmla="*/ 2 h 7192213"/>
              <a:gd name="connsiteX23" fmla="*/ 5553587 w 5633928"/>
              <a:gd name="connsiteY23" fmla="*/ 0 h 7192213"/>
              <a:gd name="connsiteX24" fmla="*/ 5559961 w 5633928"/>
              <a:gd name="connsiteY24" fmla="*/ 3034 h 7192213"/>
              <a:gd name="connsiteX25" fmla="*/ 5596211 w 5633928"/>
              <a:gd name="connsiteY25" fmla="*/ 3034 h 7192213"/>
              <a:gd name="connsiteX26" fmla="*/ 5629738 w 5633928"/>
              <a:gd name="connsiteY26" fmla="*/ 36562 h 7192213"/>
              <a:gd name="connsiteX27" fmla="*/ 5629737 w 5633928"/>
              <a:gd name="connsiteY27" fmla="*/ 7158780 h 7192213"/>
              <a:gd name="connsiteX28" fmla="*/ 5596210 w 5633928"/>
              <a:gd name="connsiteY28" fmla="*/ 7192213 h 7192213"/>
              <a:gd name="connsiteX29" fmla="*/ 64205 w 5633928"/>
              <a:gd name="connsiteY29" fmla="*/ 7189772 h 7192213"/>
              <a:gd name="connsiteX30" fmla="*/ 28826 w 5633928"/>
              <a:gd name="connsiteY30" fmla="*/ 7165867 h 7192213"/>
              <a:gd name="connsiteX31" fmla="*/ 28826 w 5633928"/>
              <a:gd name="connsiteY31" fmla="*/ 6079439 h 7192213"/>
              <a:gd name="connsiteX32" fmla="*/ 18871 w 5633928"/>
              <a:gd name="connsiteY32" fmla="*/ 6043977 h 7192213"/>
              <a:gd name="connsiteX33" fmla="*/ 28826 w 5633928"/>
              <a:gd name="connsiteY33" fmla="*/ 6007501 h 7192213"/>
              <a:gd name="connsiteX34" fmla="*/ 28826 w 5633928"/>
              <a:gd name="connsiteY34" fmla="*/ 5521424 h 7192213"/>
              <a:gd name="connsiteX35" fmla="*/ 28826 w 5633928"/>
              <a:gd name="connsiteY35" fmla="*/ 5456903 h 7192213"/>
              <a:gd name="connsiteX36" fmla="*/ 18216 w 5633928"/>
              <a:gd name="connsiteY36" fmla="*/ 5420866 h 7192213"/>
              <a:gd name="connsiteX37" fmla="*/ 6056 w 5633928"/>
              <a:gd name="connsiteY37" fmla="*/ 5384020 h 7192213"/>
              <a:gd name="connsiteX38" fmla="*/ 815 w 5633928"/>
              <a:gd name="connsiteY38" fmla="*/ 5348515 h 7192213"/>
              <a:gd name="connsiteX39" fmla="*/ 0 w 5633928"/>
              <a:gd name="connsiteY39"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5549063 w 5633928"/>
              <a:gd name="connsiteY20" fmla="*/ 0 h 7192213"/>
              <a:gd name="connsiteX21" fmla="*/ 5549068 w 5633928"/>
              <a:gd name="connsiteY21" fmla="*/ 2 h 7192213"/>
              <a:gd name="connsiteX22" fmla="*/ 5553587 w 5633928"/>
              <a:gd name="connsiteY22" fmla="*/ 0 h 7192213"/>
              <a:gd name="connsiteX23" fmla="*/ 5559961 w 5633928"/>
              <a:gd name="connsiteY23" fmla="*/ 3034 h 7192213"/>
              <a:gd name="connsiteX24" fmla="*/ 5596211 w 5633928"/>
              <a:gd name="connsiteY24" fmla="*/ 3034 h 7192213"/>
              <a:gd name="connsiteX25" fmla="*/ 5629738 w 5633928"/>
              <a:gd name="connsiteY25" fmla="*/ 36562 h 7192213"/>
              <a:gd name="connsiteX26" fmla="*/ 5629737 w 5633928"/>
              <a:gd name="connsiteY26" fmla="*/ 7158780 h 7192213"/>
              <a:gd name="connsiteX27" fmla="*/ 5596210 w 5633928"/>
              <a:gd name="connsiteY27" fmla="*/ 7192213 h 7192213"/>
              <a:gd name="connsiteX28" fmla="*/ 64205 w 5633928"/>
              <a:gd name="connsiteY28" fmla="*/ 7189772 h 7192213"/>
              <a:gd name="connsiteX29" fmla="*/ 28826 w 5633928"/>
              <a:gd name="connsiteY29" fmla="*/ 7165867 h 7192213"/>
              <a:gd name="connsiteX30" fmla="*/ 28826 w 5633928"/>
              <a:gd name="connsiteY30" fmla="*/ 6079439 h 7192213"/>
              <a:gd name="connsiteX31" fmla="*/ 18871 w 5633928"/>
              <a:gd name="connsiteY31" fmla="*/ 6043977 h 7192213"/>
              <a:gd name="connsiteX32" fmla="*/ 28826 w 5633928"/>
              <a:gd name="connsiteY32" fmla="*/ 6007501 h 7192213"/>
              <a:gd name="connsiteX33" fmla="*/ 28826 w 5633928"/>
              <a:gd name="connsiteY33" fmla="*/ 5521424 h 7192213"/>
              <a:gd name="connsiteX34" fmla="*/ 28826 w 5633928"/>
              <a:gd name="connsiteY34" fmla="*/ 5456903 h 7192213"/>
              <a:gd name="connsiteX35" fmla="*/ 18216 w 5633928"/>
              <a:gd name="connsiteY35" fmla="*/ 5420866 h 7192213"/>
              <a:gd name="connsiteX36" fmla="*/ 6056 w 5633928"/>
              <a:gd name="connsiteY36" fmla="*/ 5384020 h 7192213"/>
              <a:gd name="connsiteX37" fmla="*/ 815 w 5633928"/>
              <a:gd name="connsiteY37" fmla="*/ 5348515 h 7192213"/>
              <a:gd name="connsiteX38" fmla="*/ 0 w 5633928"/>
              <a:gd name="connsiteY38"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5549063 w 5633928"/>
              <a:gd name="connsiteY20" fmla="*/ 0 h 7192213"/>
              <a:gd name="connsiteX21" fmla="*/ 5549068 w 5633928"/>
              <a:gd name="connsiteY21" fmla="*/ 2 h 7192213"/>
              <a:gd name="connsiteX22" fmla="*/ 5553587 w 5633928"/>
              <a:gd name="connsiteY22" fmla="*/ 0 h 7192213"/>
              <a:gd name="connsiteX23" fmla="*/ 5596211 w 5633928"/>
              <a:gd name="connsiteY23" fmla="*/ 3034 h 7192213"/>
              <a:gd name="connsiteX24" fmla="*/ 5629738 w 5633928"/>
              <a:gd name="connsiteY24" fmla="*/ 36562 h 7192213"/>
              <a:gd name="connsiteX25" fmla="*/ 5629737 w 5633928"/>
              <a:gd name="connsiteY25" fmla="*/ 7158780 h 7192213"/>
              <a:gd name="connsiteX26" fmla="*/ 5596210 w 5633928"/>
              <a:gd name="connsiteY26" fmla="*/ 7192213 h 7192213"/>
              <a:gd name="connsiteX27" fmla="*/ 64205 w 5633928"/>
              <a:gd name="connsiteY27" fmla="*/ 7189772 h 7192213"/>
              <a:gd name="connsiteX28" fmla="*/ 28826 w 5633928"/>
              <a:gd name="connsiteY28" fmla="*/ 7165867 h 7192213"/>
              <a:gd name="connsiteX29" fmla="*/ 28826 w 5633928"/>
              <a:gd name="connsiteY29" fmla="*/ 6079439 h 7192213"/>
              <a:gd name="connsiteX30" fmla="*/ 18871 w 5633928"/>
              <a:gd name="connsiteY30" fmla="*/ 6043977 h 7192213"/>
              <a:gd name="connsiteX31" fmla="*/ 28826 w 5633928"/>
              <a:gd name="connsiteY31" fmla="*/ 6007501 h 7192213"/>
              <a:gd name="connsiteX32" fmla="*/ 28826 w 5633928"/>
              <a:gd name="connsiteY32" fmla="*/ 5521424 h 7192213"/>
              <a:gd name="connsiteX33" fmla="*/ 28826 w 5633928"/>
              <a:gd name="connsiteY33" fmla="*/ 5456903 h 7192213"/>
              <a:gd name="connsiteX34" fmla="*/ 18216 w 5633928"/>
              <a:gd name="connsiteY34" fmla="*/ 5420866 h 7192213"/>
              <a:gd name="connsiteX35" fmla="*/ 6056 w 5633928"/>
              <a:gd name="connsiteY35" fmla="*/ 5384020 h 7192213"/>
              <a:gd name="connsiteX36" fmla="*/ 815 w 5633928"/>
              <a:gd name="connsiteY36" fmla="*/ 5348515 h 7192213"/>
              <a:gd name="connsiteX37" fmla="*/ 0 w 5633928"/>
              <a:gd name="connsiteY37" fmla="*/ 5321182 h 719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33928" h="7192213">
                <a:moveTo>
                  <a:pt x="0" y="5321182"/>
                </a:moveTo>
                <a:lnTo>
                  <a:pt x="7176" y="5292545"/>
                </a:lnTo>
                <a:cubicBezTo>
                  <a:pt x="7874" y="5284550"/>
                  <a:pt x="3408" y="5282436"/>
                  <a:pt x="4191" y="5273215"/>
                </a:cubicBezTo>
                <a:lnTo>
                  <a:pt x="11880" y="5237214"/>
                </a:lnTo>
                <a:lnTo>
                  <a:pt x="18963" y="5184548"/>
                </a:lnTo>
                <a:lnTo>
                  <a:pt x="26514" y="5148294"/>
                </a:lnTo>
                <a:lnTo>
                  <a:pt x="28826" y="5141304"/>
                </a:lnTo>
                <a:lnTo>
                  <a:pt x="28826" y="4904080"/>
                </a:lnTo>
                <a:lnTo>
                  <a:pt x="26241" y="4886580"/>
                </a:lnTo>
                <a:lnTo>
                  <a:pt x="28826" y="4827542"/>
                </a:lnTo>
                <a:lnTo>
                  <a:pt x="25306" y="4818968"/>
                </a:lnTo>
                <a:lnTo>
                  <a:pt x="28826" y="4761248"/>
                </a:lnTo>
                <a:cubicBezTo>
                  <a:pt x="28328" y="4742134"/>
                  <a:pt x="29114" y="4709012"/>
                  <a:pt x="25835" y="4698008"/>
                </a:cubicBezTo>
                <a:lnTo>
                  <a:pt x="17801" y="4693286"/>
                </a:lnTo>
                <a:lnTo>
                  <a:pt x="17096" y="4679416"/>
                </a:lnTo>
                <a:cubicBezTo>
                  <a:pt x="17711" y="4678402"/>
                  <a:pt x="17198" y="4658407"/>
                  <a:pt x="17250" y="4657582"/>
                </a:cubicBezTo>
                <a:lnTo>
                  <a:pt x="25682" y="4608673"/>
                </a:lnTo>
                <a:lnTo>
                  <a:pt x="20696" y="27254"/>
                </a:lnTo>
                <a:cubicBezTo>
                  <a:pt x="28640" y="13408"/>
                  <a:pt x="30825" y="11178"/>
                  <a:pt x="44529" y="3139"/>
                </a:cubicBezTo>
                <a:lnTo>
                  <a:pt x="64219" y="24"/>
                </a:lnTo>
                <a:lnTo>
                  <a:pt x="5549063" y="0"/>
                </a:lnTo>
                <a:cubicBezTo>
                  <a:pt x="5549065" y="1"/>
                  <a:pt x="5549066" y="2"/>
                  <a:pt x="5549068" y="2"/>
                </a:cubicBezTo>
                <a:lnTo>
                  <a:pt x="5553587" y="0"/>
                </a:lnTo>
                <a:lnTo>
                  <a:pt x="5596211" y="3034"/>
                </a:lnTo>
                <a:cubicBezTo>
                  <a:pt x="5614708" y="3086"/>
                  <a:pt x="5629691" y="18066"/>
                  <a:pt x="5629738" y="36562"/>
                </a:cubicBezTo>
                <a:cubicBezTo>
                  <a:pt x="5635326" y="1229186"/>
                  <a:pt x="5635325" y="5966172"/>
                  <a:pt x="5629737" y="7158780"/>
                </a:cubicBezTo>
                <a:cubicBezTo>
                  <a:pt x="5629632" y="7177240"/>
                  <a:pt x="5614669" y="7192165"/>
                  <a:pt x="5596210" y="7192213"/>
                </a:cubicBezTo>
                <a:lnTo>
                  <a:pt x="64205" y="7189772"/>
                </a:lnTo>
                <a:cubicBezTo>
                  <a:pt x="44670" y="7189697"/>
                  <a:pt x="28876" y="7179028"/>
                  <a:pt x="28826" y="7165867"/>
                </a:cubicBezTo>
                <a:lnTo>
                  <a:pt x="28826" y="6079439"/>
                </a:lnTo>
                <a:lnTo>
                  <a:pt x="18871" y="6043977"/>
                </a:lnTo>
                <a:cubicBezTo>
                  <a:pt x="19309" y="6024074"/>
                  <a:pt x="25508" y="6019660"/>
                  <a:pt x="28826" y="6007501"/>
                </a:cubicBezTo>
                <a:lnTo>
                  <a:pt x="28826" y="5521424"/>
                </a:lnTo>
                <a:lnTo>
                  <a:pt x="28826" y="5456903"/>
                </a:lnTo>
                <a:lnTo>
                  <a:pt x="18216" y="5420866"/>
                </a:lnTo>
                <a:cubicBezTo>
                  <a:pt x="26699" y="5406368"/>
                  <a:pt x="10111" y="5395765"/>
                  <a:pt x="6056" y="5384020"/>
                </a:cubicBezTo>
                <a:lnTo>
                  <a:pt x="815" y="5348515"/>
                </a:lnTo>
                <a:cubicBezTo>
                  <a:pt x="543" y="5339404"/>
                  <a:pt x="272" y="5330293"/>
                  <a:pt x="0" y="5321182"/>
                </a:cubicBezTo>
                <a:close/>
              </a:path>
            </a:pathLst>
          </a:custGeom>
          <a:solidFill>
            <a:srgbClr val="FFFFFF"/>
          </a:solidFill>
          <a:ln w="127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olas"/>
              <a:ea typeface="+mn-ea"/>
              <a:cs typeface="+mn-cs"/>
            </a:endParaRPr>
          </a:p>
        </p:txBody>
      </p:sp>
      <p:pic>
        <p:nvPicPr>
          <p:cNvPr id="38" name="Picture 2">
            <a:extLst>
              <a:ext uri="{FF2B5EF4-FFF2-40B4-BE49-F238E27FC236}">
                <a16:creationId xmlns:a16="http://schemas.microsoft.com/office/drawing/2014/main" id="{BE8480C6-E9CF-F450-BF96-136136F24321}"/>
              </a:ext>
            </a:extLst>
          </p:cNvPr>
          <p:cNvPicPr>
            <a:picLocks noChangeAspect="1"/>
          </p:cNvPicPr>
          <p:nvPr/>
        </p:nvPicPr>
        <p:blipFill rotWithShape="1">
          <a:blip r:embed="rId2"/>
          <a:srcRect l="23909" r="12504"/>
          <a:stretch/>
        </p:blipFill>
        <p:spPr>
          <a:xfrm rot="120000">
            <a:off x="5731840" y="794675"/>
            <a:ext cx="4746801" cy="5169547"/>
          </a:xfrm>
          <a:prstGeom prst="rect">
            <a:avLst/>
          </a:prstGeom>
        </p:spPr>
      </p:pic>
      <p:sp>
        <p:nvSpPr>
          <p:cNvPr id="2" name="Title 1">
            <a:extLst>
              <a:ext uri="{FF2B5EF4-FFF2-40B4-BE49-F238E27FC236}">
                <a16:creationId xmlns:a16="http://schemas.microsoft.com/office/drawing/2014/main" id="{8B8E4439-4319-5B8F-B45E-48CD5488B73C}"/>
              </a:ext>
            </a:extLst>
          </p:cNvPr>
          <p:cNvSpPr>
            <a:spLocks noGrp="1"/>
          </p:cNvSpPr>
          <p:nvPr>
            <p:ph type="ctrTitle"/>
          </p:nvPr>
        </p:nvSpPr>
        <p:spPr>
          <a:xfrm>
            <a:off x="1219200" y="1138575"/>
            <a:ext cx="4876800" cy="3309835"/>
          </a:xfrm>
        </p:spPr>
        <p:txBody>
          <a:bodyPr anchor="t">
            <a:normAutofit/>
          </a:bodyPr>
          <a:lstStyle/>
          <a:p>
            <a:pPr>
              <a:lnSpc>
                <a:spcPct val="110000"/>
              </a:lnSpc>
            </a:pPr>
            <a:r>
              <a:rPr lang="en-US" sz="3000" b="0" i="0">
                <a:effectLst/>
                <a:latin typeface="Helvetica Neue"/>
              </a:rPr>
              <a:t>We also need to find trends on why health care costs a subset of customers expensive.</a:t>
            </a:r>
            <a:br>
              <a:rPr lang="en-US" sz="3000" b="0" i="0">
                <a:effectLst/>
                <a:latin typeface="Helvetica Neue"/>
              </a:rPr>
            </a:br>
            <a:br>
              <a:rPr lang="en-IN" sz="3000"/>
            </a:br>
            <a:endParaRPr lang="en-IN" sz="3000"/>
          </a:p>
        </p:txBody>
      </p:sp>
      <p:grpSp>
        <p:nvGrpSpPr>
          <p:cNvPr id="49" name="Group 48">
            <a:extLst>
              <a:ext uri="{FF2B5EF4-FFF2-40B4-BE49-F238E27FC236}">
                <a16:creationId xmlns:a16="http://schemas.microsoft.com/office/drawing/2014/main" id="{5D3D3051-D223-4825-BE7D-C711315EE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50" name="Group 49">
              <a:extLst>
                <a:ext uri="{FF2B5EF4-FFF2-40B4-BE49-F238E27FC236}">
                  <a16:creationId xmlns:a16="http://schemas.microsoft.com/office/drawing/2014/main" id="{520C5DCB-EAA5-4FFC-AA6E-08F8338DDD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52" name="Straight Connector 51">
                <a:extLst>
                  <a:ext uri="{FF2B5EF4-FFF2-40B4-BE49-F238E27FC236}">
                    <a16:creationId xmlns:a16="http://schemas.microsoft.com/office/drawing/2014/main" id="{C2C538F1-2196-4569-BA87-03877D5148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96DBDC-43C7-4705-94D0-B810DD6915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 name="Oval 50">
              <a:extLst>
                <a:ext uri="{FF2B5EF4-FFF2-40B4-BE49-F238E27FC236}">
                  <a16:creationId xmlns:a16="http://schemas.microsoft.com/office/drawing/2014/main" id="{C9F89986-CE0E-45E8-A509-FA70F6E36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grpSp>
      <p:sp>
        <p:nvSpPr>
          <p:cNvPr id="55" name="Freeform: Shape 54">
            <a:extLst>
              <a:ext uri="{FF2B5EF4-FFF2-40B4-BE49-F238E27FC236}">
                <a16:creationId xmlns:a16="http://schemas.microsoft.com/office/drawing/2014/main" id="{0847B228-7D3B-4853-8273-2B7CDAF9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691138">
            <a:off x="10900084" y="526149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Tree>
    <p:extLst>
      <p:ext uri="{BB962C8B-B14F-4D97-AF65-F5344CB8AC3E}">
        <p14:creationId xmlns:p14="http://schemas.microsoft.com/office/powerpoint/2010/main" val="2508649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8E4439-4319-5B8F-B45E-48CD5488B73C}"/>
              </a:ext>
            </a:extLst>
          </p:cNvPr>
          <p:cNvSpPr>
            <a:spLocks noGrp="1"/>
          </p:cNvSpPr>
          <p:nvPr>
            <p:ph type="ctrTitle"/>
          </p:nvPr>
        </p:nvSpPr>
        <p:spPr>
          <a:xfrm>
            <a:off x="638882" y="639193"/>
            <a:ext cx="3571810" cy="3573516"/>
          </a:xfrm>
        </p:spPr>
        <p:txBody>
          <a:bodyPr>
            <a:normAutofit/>
          </a:bodyPr>
          <a:lstStyle/>
          <a:p>
            <a:pPr algn="l"/>
            <a:r>
              <a:rPr lang="en-US" sz="5600" b="0" i="0" dirty="0">
                <a:effectLst/>
                <a:latin typeface="Helvetica Neue"/>
              </a:rPr>
              <a:t>Item Frequency</a:t>
            </a:r>
            <a:endParaRPr lang="en-IN" sz="5600" dirty="0"/>
          </a:p>
        </p:txBody>
      </p:sp>
      <p:sp>
        <p:nvSpPr>
          <p:cNvPr id="51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a:extLst>
              <a:ext uri="{FF2B5EF4-FFF2-40B4-BE49-F238E27FC236}">
                <a16:creationId xmlns:a16="http://schemas.microsoft.com/office/drawing/2014/main" id="{E1C91E3A-3034-4F1F-7D0A-5965A3BED3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838636"/>
            <a:ext cx="7214616" cy="515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625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Rectangle 9">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Gill Sans Nova"/>
              <a:ea typeface="+mn-ea"/>
              <a:cs typeface="+mn-cs"/>
            </a:endParaRPr>
          </a:p>
        </p:txBody>
      </p:sp>
      <p:pic>
        <p:nvPicPr>
          <p:cNvPr id="23" name="Picture 2">
            <a:extLst>
              <a:ext uri="{FF2B5EF4-FFF2-40B4-BE49-F238E27FC236}">
                <a16:creationId xmlns:a16="http://schemas.microsoft.com/office/drawing/2014/main" id="{E3FA780B-3932-94BF-8716-2C3294FD4579}"/>
              </a:ext>
            </a:extLst>
          </p:cNvPr>
          <p:cNvPicPr>
            <a:picLocks noChangeAspect="1"/>
          </p:cNvPicPr>
          <p:nvPr/>
        </p:nvPicPr>
        <p:blipFill rotWithShape="1">
          <a:blip r:embed="rId2">
            <a:alphaModFix amt="40000"/>
          </a:blip>
          <a:srcRect r="-1" b="6226"/>
          <a:stretch/>
        </p:blipFill>
        <p:spPr>
          <a:xfrm>
            <a:off x="1525" y="10"/>
            <a:ext cx="12188951" cy="6857990"/>
          </a:xfrm>
          <a:prstGeom prst="rect">
            <a:avLst/>
          </a:prstGeom>
        </p:spPr>
      </p:pic>
      <p:grpSp>
        <p:nvGrpSpPr>
          <p:cNvPr id="24"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3" name="Oval 12">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 name="Oval 13">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Oval 14">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Oval 15">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Oval 16">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 name="Oval 17">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Oval 18">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Oval 19">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3F0A1E28-0084-2D9B-F85A-75D8DE276B91}"/>
              </a:ext>
            </a:extLst>
          </p:cNvPr>
          <p:cNvSpPr>
            <a:spLocks noGrp="1"/>
          </p:cNvSpPr>
          <p:nvPr>
            <p:ph type="ctrTitle"/>
          </p:nvPr>
        </p:nvSpPr>
        <p:spPr>
          <a:xfrm>
            <a:off x="2562605" y="1322871"/>
            <a:ext cx="7063739" cy="2387600"/>
          </a:xfrm>
        </p:spPr>
        <p:txBody>
          <a:bodyPr>
            <a:normAutofit/>
          </a:bodyPr>
          <a:lstStyle/>
          <a:p>
            <a:r>
              <a:rPr lang="en-US" dirty="0">
                <a:solidFill>
                  <a:srgbClr val="FFFFFF"/>
                </a:solidFill>
              </a:rPr>
              <a:t>Background - Healthcare</a:t>
            </a:r>
            <a:endParaRPr lang="en-IN" dirty="0">
              <a:solidFill>
                <a:srgbClr val="FFFFFF"/>
              </a:solidFill>
            </a:endParaRPr>
          </a:p>
        </p:txBody>
      </p:sp>
    </p:spTree>
    <p:extLst>
      <p:ext uri="{BB962C8B-B14F-4D97-AF65-F5344CB8AC3E}">
        <p14:creationId xmlns:p14="http://schemas.microsoft.com/office/powerpoint/2010/main" val="1645397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E4439-4319-5B8F-B45E-48CD5488B73C}"/>
              </a:ext>
            </a:extLst>
          </p:cNvPr>
          <p:cNvSpPr>
            <a:spLocks noGrp="1"/>
          </p:cNvSpPr>
          <p:nvPr>
            <p:ph type="ctrTitle"/>
          </p:nvPr>
        </p:nvSpPr>
        <p:spPr>
          <a:xfrm>
            <a:off x="685800" y="908651"/>
            <a:ext cx="3620882" cy="3640345"/>
          </a:xfrm>
        </p:spPr>
        <p:txBody>
          <a:bodyPr anchor="t">
            <a:normAutofit/>
          </a:bodyPr>
          <a:lstStyle/>
          <a:p>
            <a:r>
              <a:rPr lang="en-US" sz="3700" b="0" i="0">
                <a:solidFill>
                  <a:schemeClr val="bg1"/>
                </a:solidFill>
                <a:effectLst/>
                <a:latin typeface="Helvetica Neue"/>
              </a:rPr>
              <a:t>Association Rules</a:t>
            </a:r>
            <a:endParaRPr lang="en-IN" sz="3700">
              <a:solidFill>
                <a:schemeClr val="bg1"/>
              </a:solidFill>
            </a:endParaRPr>
          </a:p>
        </p:txBody>
      </p:sp>
      <p:cxnSp>
        <p:nvCxnSpPr>
          <p:cNvPr id="25" name="Straight Connector 24">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table&#10;&#10;Description automatically generated">
            <a:extLst>
              <a:ext uri="{FF2B5EF4-FFF2-40B4-BE49-F238E27FC236}">
                <a16:creationId xmlns:a16="http://schemas.microsoft.com/office/drawing/2014/main" id="{BA1FCDF7-CA86-23FB-9D6A-B95E9B0E1ED8}"/>
              </a:ext>
            </a:extLst>
          </p:cNvPr>
          <p:cNvPicPr>
            <a:picLocks noChangeAspect="1"/>
          </p:cNvPicPr>
          <p:nvPr/>
        </p:nvPicPr>
        <p:blipFill rotWithShape="1">
          <a:blip r:embed="rId2"/>
          <a:srcRect l="694" r="4" b="4"/>
          <a:stretch/>
        </p:blipFill>
        <p:spPr>
          <a:xfrm>
            <a:off x="4876158" y="10"/>
            <a:ext cx="7315841" cy="6857990"/>
          </a:xfrm>
          <a:prstGeom prst="rect">
            <a:avLst/>
          </a:prstGeom>
        </p:spPr>
      </p:pic>
    </p:spTree>
    <p:extLst>
      <p:ext uri="{BB962C8B-B14F-4D97-AF65-F5344CB8AC3E}">
        <p14:creationId xmlns:p14="http://schemas.microsoft.com/office/powerpoint/2010/main" val="3689571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0" name="Picture 4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1" name="Ink 4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1" name="Ink 4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22" name="Rectangle 4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pic>
        <p:nvPicPr>
          <p:cNvPr id="123" name="Picture 2">
            <a:extLst>
              <a:ext uri="{FF2B5EF4-FFF2-40B4-BE49-F238E27FC236}">
                <a16:creationId xmlns:a16="http://schemas.microsoft.com/office/drawing/2014/main" id="{EFFF7E71-F667-A60A-3917-2E83A4AFD448}"/>
              </a:ext>
            </a:extLst>
          </p:cNvPr>
          <p:cNvPicPr>
            <a:picLocks noChangeAspect="1"/>
          </p:cNvPicPr>
          <p:nvPr/>
        </p:nvPicPr>
        <p:blipFill rotWithShape="1">
          <a:blip r:embed="rId5"/>
          <a:srcRect t="15195" b="21245"/>
          <a:stretch/>
        </p:blipFill>
        <p:spPr>
          <a:xfrm>
            <a:off x="1" y="1"/>
            <a:ext cx="12192000" cy="6857999"/>
          </a:xfrm>
          <a:prstGeom prst="rect">
            <a:avLst/>
          </a:prstGeom>
        </p:spPr>
      </p:pic>
      <p:sp useBgFill="1">
        <p:nvSpPr>
          <p:cNvPr id="51" name="Freeform: Shape 5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Bembo"/>
              <a:ea typeface="+mn-ea"/>
              <a:cs typeface="+mn-cs"/>
            </a:endParaRPr>
          </a:p>
        </p:txBody>
      </p:sp>
      <p:sp>
        <p:nvSpPr>
          <p:cNvPr id="2" name="Title 1">
            <a:extLst>
              <a:ext uri="{FF2B5EF4-FFF2-40B4-BE49-F238E27FC236}">
                <a16:creationId xmlns:a16="http://schemas.microsoft.com/office/drawing/2014/main" id="{8B8E4439-4319-5B8F-B45E-48CD5488B73C}"/>
              </a:ext>
            </a:extLst>
          </p:cNvPr>
          <p:cNvSpPr>
            <a:spLocks noGrp="1"/>
          </p:cNvSpPr>
          <p:nvPr>
            <p:ph type="ctrTitle"/>
          </p:nvPr>
        </p:nvSpPr>
        <p:spPr>
          <a:xfrm>
            <a:off x="1037809" y="1071350"/>
            <a:ext cx="4775162" cy="1475906"/>
          </a:xfrm>
        </p:spPr>
        <p:txBody>
          <a:bodyPr vert="horz" lIns="91440" tIns="45720" rIns="91440" bIns="45720" rtlCol="0" anchor="ctr">
            <a:normAutofit/>
          </a:bodyPr>
          <a:lstStyle/>
          <a:p>
            <a:r>
              <a:rPr lang="en-US" b="0" i="0">
                <a:effectLst/>
              </a:rPr>
              <a:t>Conclusion</a:t>
            </a:r>
            <a:endParaRPr lang="en-US"/>
          </a:p>
        </p:txBody>
      </p:sp>
      <p:sp>
        <p:nvSpPr>
          <p:cNvPr id="5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40" name="TextBox 39">
            <a:extLst>
              <a:ext uri="{FF2B5EF4-FFF2-40B4-BE49-F238E27FC236}">
                <a16:creationId xmlns:a16="http://schemas.microsoft.com/office/drawing/2014/main" id="{E5B6179D-E2B3-4EB6-95D8-509780593228}"/>
              </a:ext>
            </a:extLst>
          </p:cNvPr>
          <p:cNvSpPr txBox="1"/>
          <p:nvPr/>
        </p:nvSpPr>
        <p:spPr>
          <a:xfrm>
            <a:off x="1189319" y="2547257"/>
            <a:ext cx="4458446" cy="3239392"/>
          </a:xfrm>
          <a:prstGeom prst="rect">
            <a:avLst/>
          </a:prstGeom>
        </p:spPr>
        <p:txBody>
          <a:bodyPr vert="horz" lIns="91440" tIns="45720" rIns="91440" bIns="45720" rtlCol="0" anchor="ctr">
            <a:norm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50" normalizeH="0" baseline="0" noProof="0" dirty="0">
                <a:ln>
                  <a:noFill/>
                </a:ln>
                <a:solidFill>
                  <a:srgbClr val="000000">
                    <a:lumMod val="85000"/>
                    <a:lumOff val="15000"/>
                  </a:srgbClr>
                </a:solidFill>
                <a:effectLst/>
                <a:uLnTx/>
                <a:uFillTx/>
                <a:latin typeface="Bembo"/>
                <a:ea typeface="Batang" panose="02030600000101010101" pitchFamily="18" charset="-127"/>
                <a:cs typeface="+mn-cs"/>
              </a:rPr>
              <a:t>Predict people who will spend a lot of money on health care next year (i.e., which people will have high healthcare costs).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50" normalizeH="0" baseline="0" noProof="0" dirty="0">
                <a:ln>
                  <a:noFill/>
                </a:ln>
                <a:solidFill>
                  <a:srgbClr val="000000">
                    <a:lumMod val="85000"/>
                    <a:lumOff val="15000"/>
                  </a:srgbClr>
                </a:solidFill>
                <a:effectLst/>
                <a:uLnTx/>
                <a:uFillTx/>
                <a:latin typeface="Bembo"/>
                <a:ea typeface="Batang" panose="02030600000101010101" pitchFamily="18" charset="-127"/>
                <a:cs typeface="+mn-cs"/>
              </a:rPr>
              <a:t>Provide actionable insight to the HMO, in terms of how to lower their total health care costs, by providing a specific recommendation on how to lower health care costs.</a:t>
            </a:r>
          </a:p>
        </p:txBody>
      </p:sp>
    </p:spTree>
    <p:extLst>
      <p:ext uri="{BB962C8B-B14F-4D97-AF65-F5344CB8AC3E}">
        <p14:creationId xmlns:p14="http://schemas.microsoft.com/office/powerpoint/2010/main" val="718937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9"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9"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20" name="Rectangle 12">
            <a:extLst>
              <a:ext uri="{FF2B5EF4-FFF2-40B4-BE49-F238E27FC236}">
                <a16:creationId xmlns:a16="http://schemas.microsoft.com/office/drawing/2014/main" id="{3C47741D-36A8-4C70-BBA7-B31B9E737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4">
            <a:extLst>
              <a:ext uri="{FF2B5EF4-FFF2-40B4-BE49-F238E27FC236}">
                <a16:creationId xmlns:a16="http://schemas.microsoft.com/office/drawing/2014/main" id="{9E86B748-A671-4409-B64C-3B8939825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9604" y="0"/>
            <a:ext cx="2422397" cy="6858000"/>
          </a:xfrm>
          <a:custGeom>
            <a:avLst/>
            <a:gdLst>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42723 w 2422397"/>
              <a:gd name="connsiteY94" fmla="*/ 2117686 h 6858000"/>
              <a:gd name="connsiteX95" fmla="*/ 1582995 w 2422397"/>
              <a:gd name="connsiteY95" fmla="*/ 2101627 h 6858000"/>
              <a:gd name="connsiteX96" fmla="*/ 1612413 w 2422397"/>
              <a:gd name="connsiteY96" fmla="*/ 2069584 h 6858000"/>
              <a:gd name="connsiteX97" fmla="*/ 1569289 w 2422397"/>
              <a:gd name="connsiteY97" fmla="*/ 2032263 h 6858000"/>
              <a:gd name="connsiteX98" fmla="*/ 1562841 w 2422397"/>
              <a:gd name="connsiteY98" fmla="*/ 1890085 h 6858000"/>
              <a:gd name="connsiteX99" fmla="*/ 1564944 w 2422397"/>
              <a:gd name="connsiteY99" fmla="*/ 1821321 h 6858000"/>
              <a:gd name="connsiteX100" fmla="*/ 1579022 w 2422397"/>
              <a:gd name="connsiteY100" fmla="*/ 1718757 h 6858000"/>
              <a:gd name="connsiteX101" fmla="*/ 1590196 w 2422397"/>
              <a:gd name="connsiteY101" fmla="*/ 1595914 h 6858000"/>
              <a:gd name="connsiteX102" fmla="*/ 1624363 w 2422397"/>
              <a:gd name="connsiteY102" fmla="*/ 1502483 h 6858000"/>
              <a:gd name="connsiteX103" fmla="*/ 1631539 w 2422397"/>
              <a:gd name="connsiteY103" fmla="*/ 1431520 h 6858000"/>
              <a:gd name="connsiteX104" fmla="*/ 1646296 w 2422397"/>
              <a:gd name="connsiteY104" fmla="*/ 1333057 h 6858000"/>
              <a:gd name="connsiteX105" fmla="*/ 1659787 w 2422397"/>
              <a:gd name="connsiteY105" fmla="*/ 1197540 h 6858000"/>
              <a:gd name="connsiteX106" fmla="*/ 1706993 w 2422397"/>
              <a:gd name="connsiteY106" fmla="*/ 1104797 h 6858000"/>
              <a:gd name="connsiteX107" fmla="*/ 1777273 w 2422397"/>
              <a:gd name="connsiteY107" fmla="*/ 916268 h 6858000"/>
              <a:gd name="connsiteX108" fmla="*/ 1859912 w 2422397"/>
              <a:gd name="connsiteY108" fmla="*/ 775598 h 6858000"/>
              <a:gd name="connsiteX109" fmla="*/ 1911831 w 2422397"/>
              <a:gd name="connsiteY109" fmla="*/ 696577 h 6858000"/>
              <a:gd name="connsiteX110" fmla="*/ 1942209 w 2422397"/>
              <a:gd name="connsiteY110" fmla="*/ 575807 h 6858000"/>
              <a:gd name="connsiteX111" fmla="*/ 1951374 w 2422397"/>
              <a:gd name="connsiteY111" fmla="*/ 556682 h 6858000"/>
              <a:gd name="connsiteX112" fmla="*/ 1951170 w 2422397"/>
              <a:gd name="connsiteY112" fmla="*/ 526639 h 6858000"/>
              <a:gd name="connsiteX113" fmla="*/ 1949059 w 2422397"/>
              <a:gd name="connsiteY113" fmla="*/ 405872 h 6858000"/>
              <a:gd name="connsiteX114" fmla="*/ 1935866 w 2422397"/>
              <a:gd name="connsiteY114" fmla="*/ 307622 h 6858000"/>
              <a:gd name="connsiteX115" fmla="*/ 1967790 w 2422397"/>
              <a:gd name="connsiteY115" fmla="*/ 198682 h 6858000"/>
              <a:gd name="connsiteX116" fmla="*/ 1971093 w 2422397"/>
              <a:gd name="connsiteY116" fmla="*/ 127747 h 6858000"/>
              <a:gd name="connsiteX117" fmla="*/ 1951841 w 2422397"/>
              <a:gd name="connsiteY117" fmla="*/ 4678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01627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612413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89008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62841 w 2422397"/>
              <a:gd name="connsiteY97" fmla="*/ 1912775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9912 w 2422397"/>
              <a:gd name="connsiteY107" fmla="*/ 775598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8667 w 2422397"/>
              <a:gd name="connsiteY38" fmla="*/ 5430788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78119 w 2422397"/>
              <a:gd name="connsiteY48" fmla="*/ 5302536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44025 w 2422397"/>
              <a:gd name="connsiteY47" fmla="*/ 5308392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40184 w 2422397"/>
              <a:gd name="connsiteY46" fmla="*/ 5323549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849095 w 2422397"/>
              <a:gd name="connsiteY46" fmla="*/ 5305397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6871 w 2422397"/>
              <a:gd name="connsiteY18" fmla="*/ 6192715 h 6858000"/>
              <a:gd name="connsiteX19" fmla="*/ 478259 w 2422397"/>
              <a:gd name="connsiteY19" fmla="*/ 6183918 h 6858000"/>
              <a:gd name="connsiteX20" fmla="*/ 482177 w 2422397"/>
              <a:gd name="connsiteY20" fmla="*/ 6173358 h 6858000"/>
              <a:gd name="connsiteX21" fmla="*/ 482556 w 2422397"/>
              <a:gd name="connsiteY21" fmla="*/ 6173443 h 6858000"/>
              <a:gd name="connsiteX22" fmla="*/ 485673 w 2422397"/>
              <a:gd name="connsiteY22" fmla="*/ 6162875 h 6858000"/>
              <a:gd name="connsiteX23" fmla="*/ 497360 w 2422397"/>
              <a:gd name="connsiteY23" fmla="*/ 6106789 h 6858000"/>
              <a:gd name="connsiteX24" fmla="*/ 547843 w 2422397"/>
              <a:gd name="connsiteY24" fmla="*/ 6075666 h 6858000"/>
              <a:gd name="connsiteX25" fmla="*/ 562259 w 2422397"/>
              <a:gd name="connsiteY25" fmla="*/ 6054865 h 6858000"/>
              <a:gd name="connsiteX26" fmla="*/ 571463 w 2422397"/>
              <a:gd name="connsiteY26" fmla="*/ 6045606 h 6858000"/>
              <a:gd name="connsiteX27" fmla="*/ 573012 w 2422397"/>
              <a:gd name="connsiteY27" fmla="*/ 6046223 h 6858000"/>
              <a:gd name="connsiteX28" fmla="*/ 584071 w 2422397"/>
              <a:gd name="connsiteY28" fmla="*/ 5992286 h 6858000"/>
              <a:gd name="connsiteX29" fmla="*/ 587812 w 2422397"/>
              <a:gd name="connsiteY29" fmla="*/ 5987907 h 6858000"/>
              <a:gd name="connsiteX30" fmla="*/ 592115 w 2422397"/>
              <a:gd name="connsiteY30" fmla="*/ 5949187 h 6858000"/>
              <a:gd name="connsiteX31" fmla="*/ 595889 w 2422397"/>
              <a:gd name="connsiteY31" fmla="*/ 5931081 h 6858000"/>
              <a:gd name="connsiteX32" fmla="*/ 593758 w 2422397"/>
              <a:gd name="connsiteY32" fmla="*/ 5922047 h 6858000"/>
              <a:gd name="connsiteX33" fmla="*/ 600949 w 2422397"/>
              <a:gd name="connsiteY33" fmla="*/ 5897316 h 6858000"/>
              <a:gd name="connsiteX34" fmla="*/ 602981 w 2422397"/>
              <a:gd name="connsiteY34" fmla="*/ 5895955 h 6858000"/>
              <a:gd name="connsiteX35" fmla="*/ 604430 w 2422397"/>
              <a:gd name="connsiteY35" fmla="*/ 5870052 h 6858000"/>
              <a:gd name="connsiteX36" fmla="*/ 600218 w 2422397"/>
              <a:gd name="connsiteY36" fmla="*/ 5841702 h 6858000"/>
              <a:gd name="connsiteX37" fmla="*/ 678370 w 2422397"/>
              <a:gd name="connsiteY37" fmla="*/ 5652188 h 6858000"/>
              <a:gd name="connsiteX38" fmla="*/ 694129 w 2422397"/>
              <a:gd name="connsiteY38" fmla="*/ 5471630 h 6858000"/>
              <a:gd name="connsiteX39" fmla="*/ 723657 w 2422397"/>
              <a:gd name="connsiteY39" fmla="*/ 5356170 h 6858000"/>
              <a:gd name="connsiteX40" fmla="*/ 723661 w 2422397"/>
              <a:gd name="connsiteY40" fmla="*/ 5356076 h 6858000"/>
              <a:gd name="connsiteX41" fmla="*/ 720651 w 2422397"/>
              <a:gd name="connsiteY41" fmla="*/ 5331990 h 6858000"/>
              <a:gd name="connsiteX42" fmla="*/ 725358 w 2422397"/>
              <a:gd name="connsiteY42" fmla="*/ 5309193 h 6858000"/>
              <a:gd name="connsiteX43" fmla="*/ 726926 w 2422397"/>
              <a:gd name="connsiteY43" fmla="*/ 5311182 h 6858000"/>
              <a:gd name="connsiteX44" fmla="*/ 727761 w 2422397"/>
              <a:gd name="connsiteY44" fmla="*/ 5304702 h 6858000"/>
              <a:gd name="connsiteX45" fmla="*/ 732974 w 2422397"/>
              <a:gd name="connsiteY45" fmla="*/ 5303522 h 6858000"/>
              <a:gd name="connsiteX46" fmla="*/ 762873 w 2422397"/>
              <a:gd name="connsiteY46" fmla="*/ 5269094 h 6858000"/>
              <a:gd name="connsiteX47" fmla="*/ 784867 w 2422397"/>
              <a:gd name="connsiteY47" fmla="*/ 5235785 h 6858000"/>
              <a:gd name="connsiteX48" fmla="*/ 796271 w 2422397"/>
              <a:gd name="connsiteY48" fmla="*/ 5175473 h 6858000"/>
              <a:gd name="connsiteX49" fmla="*/ 821529 w 2422397"/>
              <a:gd name="connsiteY49" fmla="*/ 5012929 h 6858000"/>
              <a:gd name="connsiteX50" fmla="*/ 846340 w 2422397"/>
              <a:gd name="connsiteY50" fmla="*/ 4944976 h 6858000"/>
              <a:gd name="connsiteX51" fmla="*/ 840157 w 2422397"/>
              <a:gd name="connsiteY51" fmla="*/ 4872869 h 6858000"/>
              <a:gd name="connsiteX52" fmla="*/ 855718 w 2422397"/>
              <a:gd name="connsiteY52" fmla="*/ 4850916 h 6858000"/>
              <a:gd name="connsiteX53" fmla="*/ 858709 w 2422397"/>
              <a:gd name="connsiteY53" fmla="*/ 4847264 h 6858000"/>
              <a:gd name="connsiteX54" fmla="*/ 863990 w 2422397"/>
              <a:gd name="connsiteY54" fmla="*/ 4829718 h 6858000"/>
              <a:gd name="connsiteX55" fmla="*/ 873842 w 2422397"/>
              <a:gd name="connsiteY55" fmla="*/ 4828439 h 6858000"/>
              <a:gd name="connsiteX56" fmla="*/ 887779 w 2422397"/>
              <a:gd name="connsiteY56" fmla="*/ 4804655 h 6858000"/>
              <a:gd name="connsiteX57" fmla="*/ 893894 w 2422397"/>
              <a:gd name="connsiteY57" fmla="*/ 4777060 h 6858000"/>
              <a:gd name="connsiteX58" fmla="*/ 883546 w 2422397"/>
              <a:gd name="connsiteY58" fmla="*/ 4777089 h 6858000"/>
              <a:gd name="connsiteX59" fmla="*/ 883812 w 2422397"/>
              <a:gd name="connsiteY59" fmla="*/ 4774559 h 6858000"/>
              <a:gd name="connsiteX60" fmla="*/ 903401 w 2422397"/>
              <a:gd name="connsiteY60" fmla="*/ 4679442 h 6858000"/>
              <a:gd name="connsiteX61" fmla="*/ 916253 w 2422397"/>
              <a:gd name="connsiteY61" fmla="*/ 4651970 h 6858000"/>
              <a:gd name="connsiteX62" fmla="*/ 922608 w 2422397"/>
              <a:gd name="connsiteY62" fmla="*/ 4649785 h 6858000"/>
              <a:gd name="connsiteX63" fmla="*/ 924139 w 2422397"/>
              <a:gd name="connsiteY63" fmla="*/ 4631605 h 6858000"/>
              <a:gd name="connsiteX64" fmla="*/ 920872 w 2422397"/>
              <a:gd name="connsiteY64" fmla="*/ 4609075 h 6858000"/>
              <a:gd name="connsiteX65" fmla="*/ 941607 w 2422397"/>
              <a:gd name="connsiteY65" fmla="*/ 4514226 h 6858000"/>
              <a:gd name="connsiteX66" fmla="*/ 957889 w 2422397"/>
              <a:gd name="connsiteY66" fmla="*/ 4481699 h 6858000"/>
              <a:gd name="connsiteX67" fmla="*/ 974975 w 2422397"/>
              <a:gd name="connsiteY67" fmla="*/ 4433921 h 6858000"/>
              <a:gd name="connsiteX68" fmla="*/ 1011638 w 2422397"/>
              <a:gd name="connsiteY68" fmla="*/ 4352312 h 6858000"/>
              <a:gd name="connsiteX69" fmla="*/ 1049579 w 2422397"/>
              <a:gd name="connsiteY69" fmla="*/ 4237953 h 6858000"/>
              <a:gd name="connsiteX70" fmla="*/ 1041314 w 2422397"/>
              <a:gd name="connsiteY70" fmla="*/ 4139706 h 6858000"/>
              <a:gd name="connsiteX71" fmla="*/ 1049328 w 2422397"/>
              <a:gd name="connsiteY71" fmla="*/ 4134671 h 6858000"/>
              <a:gd name="connsiteX72" fmla="*/ 1061133 w 2422397"/>
              <a:gd name="connsiteY72" fmla="*/ 4074160 h 6858000"/>
              <a:gd name="connsiteX73" fmla="*/ 1059121 w 2422397"/>
              <a:gd name="connsiteY73" fmla="*/ 3844497 h 6858000"/>
              <a:gd name="connsiteX74" fmla="*/ 1083386 w 2422397"/>
              <a:gd name="connsiteY74" fmla="*/ 3726730 h 6858000"/>
              <a:gd name="connsiteX75" fmla="*/ 1098990 w 2422397"/>
              <a:gd name="connsiteY75" fmla="*/ 3687782 h 6858000"/>
              <a:gd name="connsiteX76" fmla="*/ 1124701 w 2422397"/>
              <a:gd name="connsiteY76" fmla="*/ 3622348 h 6858000"/>
              <a:gd name="connsiteX77" fmla="*/ 1161137 w 2422397"/>
              <a:gd name="connsiteY77" fmla="*/ 3580464 h 6858000"/>
              <a:gd name="connsiteX78" fmla="*/ 1175812 w 2422397"/>
              <a:gd name="connsiteY78" fmla="*/ 3522969 h 6858000"/>
              <a:gd name="connsiteX79" fmla="*/ 1156951 w 2422397"/>
              <a:gd name="connsiteY79" fmla="*/ 3500538 h 6858000"/>
              <a:gd name="connsiteX80" fmla="*/ 1179877 w 2422397"/>
              <a:gd name="connsiteY80" fmla="*/ 3441984 h 6858000"/>
              <a:gd name="connsiteX81" fmla="*/ 1217096 w 2422397"/>
              <a:gd name="connsiteY81" fmla="*/ 3354156 h 6858000"/>
              <a:gd name="connsiteX82" fmla="*/ 1232811 w 2422397"/>
              <a:gd name="connsiteY82" fmla="*/ 3301153 h 6858000"/>
              <a:gd name="connsiteX83" fmla="*/ 1281985 w 2422397"/>
              <a:gd name="connsiteY83" fmla="*/ 3158933 h 6858000"/>
              <a:gd name="connsiteX84" fmla="*/ 1335997 w 2422397"/>
              <a:gd name="connsiteY84" fmla="*/ 3018423 h 6858000"/>
              <a:gd name="connsiteX85" fmla="*/ 1394864 w 2422397"/>
              <a:gd name="connsiteY85" fmla="*/ 2946152 h 6858000"/>
              <a:gd name="connsiteX86" fmla="*/ 1436360 w 2422397"/>
              <a:gd name="connsiteY86" fmla="*/ 2829469 h 6858000"/>
              <a:gd name="connsiteX87" fmla="*/ 1447242 w 2422397"/>
              <a:gd name="connsiteY87" fmla="*/ 2811546 h 6858000"/>
              <a:gd name="connsiteX88" fmla="*/ 1449881 w 2422397"/>
              <a:gd name="connsiteY88" fmla="*/ 2781535 h 6858000"/>
              <a:gd name="connsiteX89" fmla="*/ 1459218 w 2422397"/>
              <a:gd name="connsiteY89" fmla="*/ 2660724 h 6858000"/>
              <a:gd name="connsiteX90" fmla="*/ 1455455 w 2422397"/>
              <a:gd name="connsiteY90" fmla="*/ 2560980 h 6858000"/>
              <a:gd name="connsiteX91" fmla="*/ 1497362 w 2422397"/>
              <a:gd name="connsiteY91" fmla="*/ 2456303 h 6858000"/>
              <a:gd name="connsiteX92" fmla="*/ 1507343 w 2422397"/>
              <a:gd name="connsiteY92" fmla="*/ 2385923 h 6858000"/>
              <a:gd name="connsiteX93" fmla="*/ 1499931 w 2422397"/>
              <a:gd name="connsiteY93" fmla="*/ 2260635 h 6858000"/>
              <a:gd name="connsiteX94" fmla="*/ 1582995 w 2422397"/>
              <a:gd name="connsiteY94" fmla="*/ 2133393 h 6858000"/>
              <a:gd name="connsiteX95" fmla="*/ 1580647 w 2422397"/>
              <a:gd name="connsiteY95" fmla="*/ 2069584 h 6858000"/>
              <a:gd name="connsiteX96" fmla="*/ 1569289 w 2422397"/>
              <a:gd name="connsiteY96" fmla="*/ 2032263 h 6858000"/>
              <a:gd name="connsiteX97" fmla="*/ 1571917 w 2422397"/>
              <a:gd name="connsiteY97" fmla="*/ 1903700 h 6858000"/>
              <a:gd name="connsiteX98" fmla="*/ 1564944 w 2422397"/>
              <a:gd name="connsiteY98" fmla="*/ 1821321 h 6858000"/>
              <a:gd name="connsiteX99" fmla="*/ 1579022 w 2422397"/>
              <a:gd name="connsiteY99" fmla="*/ 1718757 h 6858000"/>
              <a:gd name="connsiteX100" fmla="*/ 1590196 w 2422397"/>
              <a:gd name="connsiteY100" fmla="*/ 1595914 h 6858000"/>
              <a:gd name="connsiteX101" fmla="*/ 1624363 w 2422397"/>
              <a:gd name="connsiteY101" fmla="*/ 1502483 h 6858000"/>
              <a:gd name="connsiteX102" fmla="*/ 1631539 w 2422397"/>
              <a:gd name="connsiteY102" fmla="*/ 1431520 h 6858000"/>
              <a:gd name="connsiteX103" fmla="*/ 1646296 w 2422397"/>
              <a:gd name="connsiteY103" fmla="*/ 1333057 h 6858000"/>
              <a:gd name="connsiteX104" fmla="*/ 1659787 w 2422397"/>
              <a:gd name="connsiteY104" fmla="*/ 1197540 h 6858000"/>
              <a:gd name="connsiteX105" fmla="*/ 1706993 w 2422397"/>
              <a:gd name="connsiteY105" fmla="*/ 1104797 h 6858000"/>
              <a:gd name="connsiteX106" fmla="*/ 1777273 w 2422397"/>
              <a:gd name="connsiteY106" fmla="*/ 916268 h 6858000"/>
              <a:gd name="connsiteX107" fmla="*/ 1850836 w 2422397"/>
              <a:gd name="connsiteY107" fmla="*/ 802826 h 6858000"/>
              <a:gd name="connsiteX108" fmla="*/ 1911831 w 2422397"/>
              <a:gd name="connsiteY108" fmla="*/ 696577 h 6858000"/>
              <a:gd name="connsiteX109" fmla="*/ 1942209 w 2422397"/>
              <a:gd name="connsiteY109" fmla="*/ 575807 h 6858000"/>
              <a:gd name="connsiteX110" fmla="*/ 1951374 w 2422397"/>
              <a:gd name="connsiteY110" fmla="*/ 556682 h 6858000"/>
              <a:gd name="connsiteX111" fmla="*/ 1951170 w 2422397"/>
              <a:gd name="connsiteY111" fmla="*/ 526639 h 6858000"/>
              <a:gd name="connsiteX112" fmla="*/ 1949059 w 2422397"/>
              <a:gd name="connsiteY112" fmla="*/ 405872 h 6858000"/>
              <a:gd name="connsiteX113" fmla="*/ 1935866 w 2422397"/>
              <a:gd name="connsiteY113" fmla="*/ 307622 h 6858000"/>
              <a:gd name="connsiteX114" fmla="*/ 1967790 w 2422397"/>
              <a:gd name="connsiteY114" fmla="*/ 198682 h 6858000"/>
              <a:gd name="connsiteX115" fmla="*/ 1971093 w 2422397"/>
              <a:gd name="connsiteY115" fmla="*/ 127747 h 6858000"/>
              <a:gd name="connsiteX116" fmla="*/ 1951841 w 2422397"/>
              <a:gd name="connsiteY116" fmla="*/ 4678 h 6858000"/>
              <a:gd name="connsiteX117" fmla="*/ 1953649 w 2422397"/>
              <a:gd name="connsiteY11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411681 w 2422397"/>
              <a:gd name="connsiteY15" fmla="*/ 6232635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0822 w 2422397"/>
              <a:gd name="connsiteY17" fmla="*/ 6213220 h 6858000"/>
              <a:gd name="connsiteX18" fmla="*/ 478259 w 2422397"/>
              <a:gd name="connsiteY18" fmla="*/ 6183918 h 6858000"/>
              <a:gd name="connsiteX19" fmla="*/ 482177 w 2422397"/>
              <a:gd name="connsiteY19" fmla="*/ 6173358 h 6858000"/>
              <a:gd name="connsiteX20" fmla="*/ 482556 w 2422397"/>
              <a:gd name="connsiteY20" fmla="*/ 6173443 h 6858000"/>
              <a:gd name="connsiteX21" fmla="*/ 485673 w 2422397"/>
              <a:gd name="connsiteY21" fmla="*/ 6162875 h 6858000"/>
              <a:gd name="connsiteX22" fmla="*/ 497360 w 2422397"/>
              <a:gd name="connsiteY22" fmla="*/ 6106789 h 6858000"/>
              <a:gd name="connsiteX23" fmla="*/ 547843 w 2422397"/>
              <a:gd name="connsiteY23" fmla="*/ 6075666 h 6858000"/>
              <a:gd name="connsiteX24" fmla="*/ 562259 w 2422397"/>
              <a:gd name="connsiteY24" fmla="*/ 6054865 h 6858000"/>
              <a:gd name="connsiteX25" fmla="*/ 571463 w 2422397"/>
              <a:gd name="connsiteY25" fmla="*/ 6045606 h 6858000"/>
              <a:gd name="connsiteX26" fmla="*/ 573012 w 2422397"/>
              <a:gd name="connsiteY26" fmla="*/ 6046223 h 6858000"/>
              <a:gd name="connsiteX27" fmla="*/ 584071 w 2422397"/>
              <a:gd name="connsiteY27" fmla="*/ 5992286 h 6858000"/>
              <a:gd name="connsiteX28" fmla="*/ 587812 w 2422397"/>
              <a:gd name="connsiteY28" fmla="*/ 5987907 h 6858000"/>
              <a:gd name="connsiteX29" fmla="*/ 592115 w 2422397"/>
              <a:gd name="connsiteY29" fmla="*/ 5949187 h 6858000"/>
              <a:gd name="connsiteX30" fmla="*/ 595889 w 2422397"/>
              <a:gd name="connsiteY30" fmla="*/ 5931081 h 6858000"/>
              <a:gd name="connsiteX31" fmla="*/ 593758 w 2422397"/>
              <a:gd name="connsiteY31" fmla="*/ 5922047 h 6858000"/>
              <a:gd name="connsiteX32" fmla="*/ 600949 w 2422397"/>
              <a:gd name="connsiteY32" fmla="*/ 5897316 h 6858000"/>
              <a:gd name="connsiteX33" fmla="*/ 602981 w 2422397"/>
              <a:gd name="connsiteY33" fmla="*/ 5895955 h 6858000"/>
              <a:gd name="connsiteX34" fmla="*/ 604430 w 2422397"/>
              <a:gd name="connsiteY34" fmla="*/ 5870052 h 6858000"/>
              <a:gd name="connsiteX35" fmla="*/ 600218 w 2422397"/>
              <a:gd name="connsiteY35" fmla="*/ 5841702 h 6858000"/>
              <a:gd name="connsiteX36" fmla="*/ 678370 w 2422397"/>
              <a:gd name="connsiteY36" fmla="*/ 5652188 h 6858000"/>
              <a:gd name="connsiteX37" fmla="*/ 694129 w 2422397"/>
              <a:gd name="connsiteY37" fmla="*/ 5471630 h 6858000"/>
              <a:gd name="connsiteX38" fmla="*/ 723657 w 2422397"/>
              <a:gd name="connsiteY38" fmla="*/ 5356170 h 6858000"/>
              <a:gd name="connsiteX39" fmla="*/ 723661 w 2422397"/>
              <a:gd name="connsiteY39" fmla="*/ 5356076 h 6858000"/>
              <a:gd name="connsiteX40" fmla="*/ 720651 w 2422397"/>
              <a:gd name="connsiteY40" fmla="*/ 5331990 h 6858000"/>
              <a:gd name="connsiteX41" fmla="*/ 725358 w 2422397"/>
              <a:gd name="connsiteY41" fmla="*/ 5309193 h 6858000"/>
              <a:gd name="connsiteX42" fmla="*/ 726926 w 2422397"/>
              <a:gd name="connsiteY42" fmla="*/ 5311182 h 6858000"/>
              <a:gd name="connsiteX43" fmla="*/ 727761 w 2422397"/>
              <a:gd name="connsiteY43" fmla="*/ 5304702 h 6858000"/>
              <a:gd name="connsiteX44" fmla="*/ 732974 w 2422397"/>
              <a:gd name="connsiteY44" fmla="*/ 5303522 h 6858000"/>
              <a:gd name="connsiteX45" fmla="*/ 762873 w 2422397"/>
              <a:gd name="connsiteY45" fmla="*/ 5269094 h 6858000"/>
              <a:gd name="connsiteX46" fmla="*/ 784867 w 2422397"/>
              <a:gd name="connsiteY46" fmla="*/ 5235785 h 6858000"/>
              <a:gd name="connsiteX47" fmla="*/ 796271 w 2422397"/>
              <a:gd name="connsiteY47" fmla="*/ 5175473 h 6858000"/>
              <a:gd name="connsiteX48" fmla="*/ 821529 w 2422397"/>
              <a:gd name="connsiteY48" fmla="*/ 5012929 h 6858000"/>
              <a:gd name="connsiteX49" fmla="*/ 846340 w 2422397"/>
              <a:gd name="connsiteY49" fmla="*/ 4944976 h 6858000"/>
              <a:gd name="connsiteX50" fmla="*/ 840157 w 2422397"/>
              <a:gd name="connsiteY50" fmla="*/ 4872869 h 6858000"/>
              <a:gd name="connsiteX51" fmla="*/ 855718 w 2422397"/>
              <a:gd name="connsiteY51" fmla="*/ 4850916 h 6858000"/>
              <a:gd name="connsiteX52" fmla="*/ 858709 w 2422397"/>
              <a:gd name="connsiteY52" fmla="*/ 4847264 h 6858000"/>
              <a:gd name="connsiteX53" fmla="*/ 863990 w 2422397"/>
              <a:gd name="connsiteY53" fmla="*/ 4829718 h 6858000"/>
              <a:gd name="connsiteX54" fmla="*/ 873842 w 2422397"/>
              <a:gd name="connsiteY54" fmla="*/ 4828439 h 6858000"/>
              <a:gd name="connsiteX55" fmla="*/ 887779 w 2422397"/>
              <a:gd name="connsiteY55" fmla="*/ 4804655 h 6858000"/>
              <a:gd name="connsiteX56" fmla="*/ 893894 w 2422397"/>
              <a:gd name="connsiteY56" fmla="*/ 4777060 h 6858000"/>
              <a:gd name="connsiteX57" fmla="*/ 883546 w 2422397"/>
              <a:gd name="connsiteY57" fmla="*/ 4777089 h 6858000"/>
              <a:gd name="connsiteX58" fmla="*/ 883812 w 2422397"/>
              <a:gd name="connsiteY58" fmla="*/ 4774559 h 6858000"/>
              <a:gd name="connsiteX59" fmla="*/ 903401 w 2422397"/>
              <a:gd name="connsiteY59" fmla="*/ 4679442 h 6858000"/>
              <a:gd name="connsiteX60" fmla="*/ 916253 w 2422397"/>
              <a:gd name="connsiteY60" fmla="*/ 4651970 h 6858000"/>
              <a:gd name="connsiteX61" fmla="*/ 922608 w 2422397"/>
              <a:gd name="connsiteY61" fmla="*/ 4649785 h 6858000"/>
              <a:gd name="connsiteX62" fmla="*/ 924139 w 2422397"/>
              <a:gd name="connsiteY62" fmla="*/ 4631605 h 6858000"/>
              <a:gd name="connsiteX63" fmla="*/ 920872 w 2422397"/>
              <a:gd name="connsiteY63" fmla="*/ 4609075 h 6858000"/>
              <a:gd name="connsiteX64" fmla="*/ 941607 w 2422397"/>
              <a:gd name="connsiteY64" fmla="*/ 4514226 h 6858000"/>
              <a:gd name="connsiteX65" fmla="*/ 957889 w 2422397"/>
              <a:gd name="connsiteY65" fmla="*/ 4481699 h 6858000"/>
              <a:gd name="connsiteX66" fmla="*/ 974975 w 2422397"/>
              <a:gd name="connsiteY66" fmla="*/ 4433921 h 6858000"/>
              <a:gd name="connsiteX67" fmla="*/ 1011638 w 2422397"/>
              <a:gd name="connsiteY67" fmla="*/ 4352312 h 6858000"/>
              <a:gd name="connsiteX68" fmla="*/ 1049579 w 2422397"/>
              <a:gd name="connsiteY68" fmla="*/ 4237953 h 6858000"/>
              <a:gd name="connsiteX69" fmla="*/ 1041314 w 2422397"/>
              <a:gd name="connsiteY69" fmla="*/ 4139706 h 6858000"/>
              <a:gd name="connsiteX70" fmla="*/ 1049328 w 2422397"/>
              <a:gd name="connsiteY70" fmla="*/ 4134671 h 6858000"/>
              <a:gd name="connsiteX71" fmla="*/ 1061133 w 2422397"/>
              <a:gd name="connsiteY71" fmla="*/ 4074160 h 6858000"/>
              <a:gd name="connsiteX72" fmla="*/ 1059121 w 2422397"/>
              <a:gd name="connsiteY72" fmla="*/ 3844497 h 6858000"/>
              <a:gd name="connsiteX73" fmla="*/ 1083386 w 2422397"/>
              <a:gd name="connsiteY73" fmla="*/ 3726730 h 6858000"/>
              <a:gd name="connsiteX74" fmla="*/ 1098990 w 2422397"/>
              <a:gd name="connsiteY74" fmla="*/ 3687782 h 6858000"/>
              <a:gd name="connsiteX75" fmla="*/ 1124701 w 2422397"/>
              <a:gd name="connsiteY75" fmla="*/ 3622348 h 6858000"/>
              <a:gd name="connsiteX76" fmla="*/ 1161137 w 2422397"/>
              <a:gd name="connsiteY76" fmla="*/ 3580464 h 6858000"/>
              <a:gd name="connsiteX77" fmla="*/ 1175812 w 2422397"/>
              <a:gd name="connsiteY77" fmla="*/ 3522969 h 6858000"/>
              <a:gd name="connsiteX78" fmla="*/ 1156951 w 2422397"/>
              <a:gd name="connsiteY78" fmla="*/ 3500538 h 6858000"/>
              <a:gd name="connsiteX79" fmla="*/ 1179877 w 2422397"/>
              <a:gd name="connsiteY79" fmla="*/ 3441984 h 6858000"/>
              <a:gd name="connsiteX80" fmla="*/ 1217096 w 2422397"/>
              <a:gd name="connsiteY80" fmla="*/ 3354156 h 6858000"/>
              <a:gd name="connsiteX81" fmla="*/ 1232811 w 2422397"/>
              <a:gd name="connsiteY81" fmla="*/ 3301153 h 6858000"/>
              <a:gd name="connsiteX82" fmla="*/ 1281985 w 2422397"/>
              <a:gd name="connsiteY82" fmla="*/ 3158933 h 6858000"/>
              <a:gd name="connsiteX83" fmla="*/ 1335997 w 2422397"/>
              <a:gd name="connsiteY83" fmla="*/ 3018423 h 6858000"/>
              <a:gd name="connsiteX84" fmla="*/ 1394864 w 2422397"/>
              <a:gd name="connsiteY84" fmla="*/ 2946152 h 6858000"/>
              <a:gd name="connsiteX85" fmla="*/ 1436360 w 2422397"/>
              <a:gd name="connsiteY85" fmla="*/ 2829469 h 6858000"/>
              <a:gd name="connsiteX86" fmla="*/ 1447242 w 2422397"/>
              <a:gd name="connsiteY86" fmla="*/ 2811546 h 6858000"/>
              <a:gd name="connsiteX87" fmla="*/ 1449881 w 2422397"/>
              <a:gd name="connsiteY87" fmla="*/ 2781535 h 6858000"/>
              <a:gd name="connsiteX88" fmla="*/ 1459218 w 2422397"/>
              <a:gd name="connsiteY88" fmla="*/ 2660724 h 6858000"/>
              <a:gd name="connsiteX89" fmla="*/ 1455455 w 2422397"/>
              <a:gd name="connsiteY89" fmla="*/ 2560980 h 6858000"/>
              <a:gd name="connsiteX90" fmla="*/ 1497362 w 2422397"/>
              <a:gd name="connsiteY90" fmla="*/ 2456303 h 6858000"/>
              <a:gd name="connsiteX91" fmla="*/ 1507343 w 2422397"/>
              <a:gd name="connsiteY91" fmla="*/ 2385923 h 6858000"/>
              <a:gd name="connsiteX92" fmla="*/ 1499931 w 2422397"/>
              <a:gd name="connsiteY92" fmla="*/ 2260635 h 6858000"/>
              <a:gd name="connsiteX93" fmla="*/ 1582995 w 2422397"/>
              <a:gd name="connsiteY93" fmla="*/ 2133393 h 6858000"/>
              <a:gd name="connsiteX94" fmla="*/ 1580647 w 2422397"/>
              <a:gd name="connsiteY94" fmla="*/ 2069584 h 6858000"/>
              <a:gd name="connsiteX95" fmla="*/ 1569289 w 2422397"/>
              <a:gd name="connsiteY95" fmla="*/ 2032263 h 6858000"/>
              <a:gd name="connsiteX96" fmla="*/ 1571917 w 2422397"/>
              <a:gd name="connsiteY96" fmla="*/ 1903700 h 6858000"/>
              <a:gd name="connsiteX97" fmla="*/ 1564944 w 2422397"/>
              <a:gd name="connsiteY97" fmla="*/ 1821321 h 6858000"/>
              <a:gd name="connsiteX98" fmla="*/ 1579022 w 2422397"/>
              <a:gd name="connsiteY98" fmla="*/ 1718757 h 6858000"/>
              <a:gd name="connsiteX99" fmla="*/ 1590196 w 2422397"/>
              <a:gd name="connsiteY99" fmla="*/ 1595914 h 6858000"/>
              <a:gd name="connsiteX100" fmla="*/ 1624363 w 2422397"/>
              <a:gd name="connsiteY100" fmla="*/ 1502483 h 6858000"/>
              <a:gd name="connsiteX101" fmla="*/ 1631539 w 2422397"/>
              <a:gd name="connsiteY101" fmla="*/ 1431520 h 6858000"/>
              <a:gd name="connsiteX102" fmla="*/ 1646296 w 2422397"/>
              <a:gd name="connsiteY102" fmla="*/ 1333057 h 6858000"/>
              <a:gd name="connsiteX103" fmla="*/ 1659787 w 2422397"/>
              <a:gd name="connsiteY103" fmla="*/ 1197540 h 6858000"/>
              <a:gd name="connsiteX104" fmla="*/ 1706993 w 2422397"/>
              <a:gd name="connsiteY104" fmla="*/ 1104797 h 6858000"/>
              <a:gd name="connsiteX105" fmla="*/ 1777273 w 2422397"/>
              <a:gd name="connsiteY105" fmla="*/ 916268 h 6858000"/>
              <a:gd name="connsiteX106" fmla="*/ 1850836 w 2422397"/>
              <a:gd name="connsiteY106" fmla="*/ 802826 h 6858000"/>
              <a:gd name="connsiteX107" fmla="*/ 1911831 w 2422397"/>
              <a:gd name="connsiteY107" fmla="*/ 696577 h 6858000"/>
              <a:gd name="connsiteX108" fmla="*/ 1942209 w 2422397"/>
              <a:gd name="connsiteY108" fmla="*/ 575807 h 6858000"/>
              <a:gd name="connsiteX109" fmla="*/ 1951374 w 2422397"/>
              <a:gd name="connsiteY109" fmla="*/ 556682 h 6858000"/>
              <a:gd name="connsiteX110" fmla="*/ 1951170 w 2422397"/>
              <a:gd name="connsiteY110" fmla="*/ 526639 h 6858000"/>
              <a:gd name="connsiteX111" fmla="*/ 1949059 w 2422397"/>
              <a:gd name="connsiteY111" fmla="*/ 405872 h 6858000"/>
              <a:gd name="connsiteX112" fmla="*/ 1935866 w 2422397"/>
              <a:gd name="connsiteY112" fmla="*/ 307622 h 6858000"/>
              <a:gd name="connsiteX113" fmla="*/ 1967790 w 2422397"/>
              <a:gd name="connsiteY113" fmla="*/ 198682 h 6858000"/>
              <a:gd name="connsiteX114" fmla="*/ 1971093 w 2422397"/>
              <a:gd name="connsiteY114" fmla="*/ 127747 h 6858000"/>
              <a:gd name="connsiteX115" fmla="*/ 1951841 w 2422397"/>
              <a:gd name="connsiteY115" fmla="*/ 4678 h 6858000"/>
              <a:gd name="connsiteX116" fmla="*/ 1953649 w 2422397"/>
              <a:gd name="connsiteY11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6663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497360 w 2422397"/>
              <a:gd name="connsiteY21" fmla="*/ 6106789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00218 w 2422397"/>
              <a:gd name="connsiteY34" fmla="*/ 5841702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82995 w 2422397"/>
              <a:gd name="connsiteY92" fmla="*/ 2133393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80647 w 2422397"/>
              <a:gd name="connsiteY93" fmla="*/ 2069584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9289 w 2422397"/>
              <a:gd name="connsiteY94" fmla="*/ 2032263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499931 w 2422397"/>
              <a:gd name="connsiteY91" fmla="*/ 2260635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35866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59787 w 2422397"/>
              <a:gd name="connsiteY102" fmla="*/ 1197540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0282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41607 w 2422397"/>
              <a:gd name="connsiteY63" fmla="*/ 4514226 h 6858000"/>
              <a:gd name="connsiteX64" fmla="*/ 957889 w 2422397"/>
              <a:gd name="connsiteY64" fmla="*/ 4481699 h 6858000"/>
              <a:gd name="connsiteX65" fmla="*/ 974975 w 2422397"/>
              <a:gd name="connsiteY65" fmla="*/ 4433921 h 6858000"/>
              <a:gd name="connsiteX66" fmla="*/ 1011638 w 2422397"/>
              <a:gd name="connsiteY66" fmla="*/ 4352312 h 6858000"/>
              <a:gd name="connsiteX67" fmla="*/ 1049579 w 2422397"/>
              <a:gd name="connsiteY67" fmla="*/ 4237953 h 6858000"/>
              <a:gd name="connsiteX68" fmla="*/ 1041314 w 2422397"/>
              <a:gd name="connsiteY68" fmla="*/ 4139706 h 6858000"/>
              <a:gd name="connsiteX69" fmla="*/ 1049328 w 2422397"/>
              <a:gd name="connsiteY69" fmla="*/ 4134671 h 6858000"/>
              <a:gd name="connsiteX70" fmla="*/ 1061133 w 2422397"/>
              <a:gd name="connsiteY70" fmla="*/ 4074160 h 6858000"/>
              <a:gd name="connsiteX71" fmla="*/ 1059121 w 2422397"/>
              <a:gd name="connsiteY71" fmla="*/ 3844497 h 6858000"/>
              <a:gd name="connsiteX72" fmla="*/ 1083386 w 2422397"/>
              <a:gd name="connsiteY72" fmla="*/ 3726730 h 6858000"/>
              <a:gd name="connsiteX73" fmla="*/ 1098990 w 2422397"/>
              <a:gd name="connsiteY73" fmla="*/ 3687782 h 6858000"/>
              <a:gd name="connsiteX74" fmla="*/ 1124701 w 2422397"/>
              <a:gd name="connsiteY74" fmla="*/ 3622348 h 6858000"/>
              <a:gd name="connsiteX75" fmla="*/ 1161137 w 2422397"/>
              <a:gd name="connsiteY75" fmla="*/ 3580464 h 6858000"/>
              <a:gd name="connsiteX76" fmla="*/ 1175812 w 2422397"/>
              <a:gd name="connsiteY76" fmla="*/ 3522969 h 6858000"/>
              <a:gd name="connsiteX77" fmla="*/ 1156951 w 2422397"/>
              <a:gd name="connsiteY77" fmla="*/ 3500538 h 6858000"/>
              <a:gd name="connsiteX78" fmla="*/ 1179877 w 2422397"/>
              <a:gd name="connsiteY78" fmla="*/ 3441984 h 6858000"/>
              <a:gd name="connsiteX79" fmla="*/ 1217096 w 2422397"/>
              <a:gd name="connsiteY79" fmla="*/ 3354156 h 6858000"/>
              <a:gd name="connsiteX80" fmla="*/ 1232811 w 2422397"/>
              <a:gd name="connsiteY80" fmla="*/ 3301153 h 6858000"/>
              <a:gd name="connsiteX81" fmla="*/ 1281985 w 2422397"/>
              <a:gd name="connsiteY81" fmla="*/ 3158933 h 6858000"/>
              <a:gd name="connsiteX82" fmla="*/ 1335997 w 2422397"/>
              <a:gd name="connsiteY82" fmla="*/ 3018423 h 6858000"/>
              <a:gd name="connsiteX83" fmla="*/ 1394864 w 2422397"/>
              <a:gd name="connsiteY83" fmla="*/ 2946152 h 6858000"/>
              <a:gd name="connsiteX84" fmla="*/ 1436360 w 2422397"/>
              <a:gd name="connsiteY84" fmla="*/ 2829469 h 6858000"/>
              <a:gd name="connsiteX85" fmla="*/ 1447242 w 2422397"/>
              <a:gd name="connsiteY85" fmla="*/ 2811546 h 6858000"/>
              <a:gd name="connsiteX86" fmla="*/ 1449881 w 2422397"/>
              <a:gd name="connsiteY86" fmla="*/ 2781535 h 6858000"/>
              <a:gd name="connsiteX87" fmla="*/ 1459218 w 2422397"/>
              <a:gd name="connsiteY87" fmla="*/ 2660724 h 6858000"/>
              <a:gd name="connsiteX88" fmla="*/ 1455455 w 2422397"/>
              <a:gd name="connsiteY88" fmla="*/ 2560980 h 6858000"/>
              <a:gd name="connsiteX89" fmla="*/ 1497362 w 2422397"/>
              <a:gd name="connsiteY89" fmla="*/ 2456303 h 6858000"/>
              <a:gd name="connsiteX90" fmla="*/ 1507343 w 2422397"/>
              <a:gd name="connsiteY90" fmla="*/ 2385923 h 6858000"/>
              <a:gd name="connsiteX91" fmla="*/ 1540772 w 2422397"/>
              <a:gd name="connsiteY91" fmla="*/ 2256097 h 6858000"/>
              <a:gd name="connsiteX92" fmla="*/ 1569381 w 2422397"/>
              <a:gd name="connsiteY92" fmla="*/ 2165158 h 6858000"/>
              <a:gd name="connsiteX93" fmla="*/ 1576109 w 2422397"/>
              <a:gd name="connsiteY93" fmla="*/ 2078660 h 6858000"/>
              <a:gd name="connsiteX94" fmla="*/ 1564751 w 2422397"/>
              <a:gd name="connsiteY94" fmla="*/ 2009574 h 6858000"/>
              <a:gd name="connsiteX95" fmla="*/ 1571917 w 2422397"/>
              <a:gd name="connsiteY95" fmla="*/ 1903700 h 6858000"/>
              <a:gd name="connsiteX96" fmla="*/ 1564944 w 2422397"/>
              <a:gd name="connsiteY96" fmla="*/ 1821321 h 6858000"/>
              <a:gd name="connsiteX97" fmla="*/ 1579022 w 2422397"/>
              <a:gd name="connsiteY97" fmla="*/ 1718757 h 6858000"/>
              <a:gd name="connsiteX98" fmla="*/ 1590196 w 2422397"/>
              <a:gd name="connsiteY98" fmla="*/ 1595914 h 6858000"/>
              <a:gd name="connsiteX99" fmla="*/ 1624363 w 2422397"/>
              <a:gd name="connsiteY99" fmla="*/ 1502483 h 6858000"/>
              <a:gd name="connsiteX100" fmla="*/ 1631539 w 2422397"/>
              <a:gd name="connsiteY100" fmla="*/ 1431520 h 6858000"/>
              <a:gd name="connsiteX101" fmla="*/ 1646296 w 2422397"/>
              <a:gd name="connsiteY101" fmla="*/ 1333057 h 6858000"/>
              <a:gd name="connsiteX102" fmla="*/ 1696091 w 2422397"/>
              <a:gd name="connsiteY102" fmla="*/ 1202078 h 6858000"/>
              <a:gd name="connsiteX103" fmla="*/ 1706993 w 2422397"/>
              <a:gd name="connsiteY103" fmla="*/ 1104797 h 6858000"/>
              <a:gd name="connsiteX104" fmla="*/ 1777273 w 2422397"/>
              <a:gd name="connsiteY104" fmla="*/ 916268 h 6858000"/>
              <a:gd name="connsiteX105" fmla="*/ 1850836 w 2422397"/>
              <a:gd name="connsiteY105" fmla="*/ 825516 h 6858000"/>
              <a:gd name="connsiteX106" fmla="*/ 1911831 w 2422397"/>
              <a:gd name="connsiteY106" fmla="*/ 696577 h 6858000"/>
              <a:gd name="connsiteX107" fmla="*/ 1942209 w 2422397"/>
              <a:gd name="connsiteY107" fmla="*/ 575807 h 6858000"/>
              <a:gd name="connsiteX108" fmla="*/ 1951374 w 2422397"/>
              <a:gd name="connsiteY108" fmla="*/ 556682 h 6858000"/>
              <a:gd name="connsiteX109" fmla="*/ 1951170 w 2422397"/>
              <a:gd name="connsiteY109" fmla="*/ 526639 h 6858000"/>
              <a:gd name="connsiteX110" fmla="*/ 1949059 w 2422397"/>
              <a:gd name="connsiteY110" fmla="*/ 405872 h 6858000"/>
              <a:gd name="connsiteX111" fmla="*/ 1954018 w 2422397"/>
              <a:gd name="connsiteY111" fmla="*/ 307622 h 6858000"/>
              <a:gd name="connsiteX112" fmla="*/ 1967790 w 2422397"/>
              <a:gd name="connsiteY112" fmla="*/ 198682 h 6858000"/>
              <a:gd name="connsiteX113" fmla="*/ 1971093 w 2422397"/>
              <a:gd name="connsiteY113" fmla="*/ 127747 h 6858000"/>
              <a:gd name="connsiteX114" fmla="*/ 1951841 w 2422397"/>
              <a:gd name="connsiteY114" fmla="*/ 4678 h 6858000"/>
              <a:gd name="connsiteX115" fmla="*/ 1953649 w 2422397"/>
              <a:gd name="connsiteY11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20872 w 2422397"/>
              <a:gd name="connsiteY62" fmla="*/ 4609075 h 6858000"/>
              <a:gd name="connsiteX63" fmla="*/ 957889 w 2422397"/>
              <a:gd name="connsiteY63" fmla="*/ 4481699 h 6858000"/>
              <a:gd name="connsiteX64" fmla="*/ 974975 w 2422397"/>
              <a:gd name="connsiteY64" fmla="*/ 4433921 h 6858000"/>
              <a:gd name="connsiteX65" fmla="*/ 1011638 w 2422397"/>
              <a:gd name="connsiteY65" fmla="*/ 4352312 h 6858000"/>
              <a:gd name="connsiteX66" fmla="*/ 1049579 w 2422397"/>
              <a:gd name="connsiteY66" fmla="*/ 4237953 h 6858000"/>
              <a:gd name="connsiteX67" fmla="*/ 1041314 w 2422397"/>
              <a:gd name="connsiteY67" fmla="*/ 4139706 h 6858000"/>
              <a:gd name="connsiteX68" fmla="*/ 1049328 w 2422397"/>
              <a:gd name="connsiteY68" fmla="*/ 4134671 h 6858000"/>
              <a:gd name="connsiteX69" fmla="*/ 1061133 w 2422397"/>
              <a:gd name="connsiteY69" fmla="*/ 4074160 h 6858000"/>
              <a:gd name="connsiteX70" fmla="*/ 1059121 w 2422397"/>
              <a:gd name="connsiteY70" fmla="*/ 3844497 h 6858000"/>
              <a:gd name="connsiteX71" fmla="*/ 1083386 w 2422397"/>
              <a:gd name="connsiteY71" fmla="*/ 3726730 h 6858000"/>
              <a:gd name="connsiteX72" fmla="*/ 1098990 w 2422397"/>
              <a:gd name="connsiteY72" fmla="*/ 3687782 h 6858000"/>
              <a:gd name="connsiteX73" fmla="*/ 1124701 w 2422397"/>
              <a:gd name="connsiteY73" fmla="*/ 3622348 h 6858000"/>
              <a:gd name="connsiteX74" fmla="*/ 1161137 w 2422397"/>
              <a:gd name="connsiteY74" fmla="*/ 3580464 h 6858000"/>
              <a:gd name="connsiteX75" fmla="*/ 1175812 w 2422397"/>
              <a:gd name="connsiteY75" fmla="*/ 3522969 h 6858000"/>
              <a:gd name="connsiteX76" fmla="*/ 1156951 w 2422397"/>
              <a:gd name="connsiteY76" fmla="*/ 3500538 h 6858000"/>
              <a:gd name="connsiteX77" fmla="*/ 1179877 w 2422397"/>
              <a:gd name="connsiteY77" fmla="*/ 3441984 h 6858000"/>
              <a:gd name="connsiteX78" fmla="*/ 1217096 w 2422397"/>
              <a:gd name="connsiteY78" fmla="*/ 3354156 h 6858000"/>
              <a:gd name="connsiteX79" fmla="*/ 1232811 w 2422397"/>
              <a:gd name="connsiteY79" fmla="*/ 3301153 h 6858000"/>
              <a:gd name="connsiteX80" fmla="*/ 1281985 w 2422397"/>
              <a:gd name="connsiteY80" fmla="*/ 3158933 h 6858000"/>
              <a:gd name="connsiteX81" fmla="*/ 1335997 w 2422397"/>
              <a:gd name="connsiteY81" fmla="*/ 3018423 h 6858000"/>
              <a:gd name="connsiteX82" fmla="*/ 1394864 w 2422397"/>
              <a:gd name="connsiteY82" fmla="*/ 2946152 h 6858000"/>
              <a:gd name="connsiteX83" fmla="*/ 1436360 w 2422397"/>
              <a:gd name="connsiteY83" fmla="*/ 2829469 h 6858000"/>
              <a:gd name="connsiteX84" fmla="*/ 1447242 w 2422397"/>
              <a:gd name="connsiteY84" fmla="*/ 2811546 h 6858000"/>
              <a:gd name="connsiteX85" fmla="*/ 1449881 w 2422397"/>
              <a:gd name="connsiteY85" fmla="*/ 2781535 h 6858000"/>
              <a:gd name="connsiteX86" fmla="*/ 1459218 w 2422397"/>
              <a:gd name="connsiteY86" fmla="*/ 2660724 h 6858000"/>
              <a:gd name="connsiteX87" fmla="*/ 1455455 w 2422397"/>
              <a:gd name="connsiteY87" fmla="*/ 2560980 h 6858000"/>
              <a:gd name="connsiteX88" fmla="*/ 1497362 w 2422397"/>
              <a:gd name="connsiteY88" fmla="*/ 2456303 h 6858000"/>
              <a:gd name="connsiteX89" fmla="*/ 1507343 w 2422397"/>
              <a:gd name="connsiteY89" fmla="*/ 2385923 h 6858000"/>
              <a:gd name="connsiteX90" fmla="*/ 1540772 w 2422397"/>
              <a:gd name="connsiteY90" fmla="*/ 2256097 h 6858000"/>
              <a:gd name="connsiteX91" fmla="*/ 1569381 w 2422397"/>
              <a:gd name="connsiteY91" fmla="*/ 2165158 h 6858000"/>
              <a:gd name="connsiteX92" fmla="*/ 1576109 w 2422397"/>
              <a:gd name="connsiteY92" fmla="*/ 2078660 h 6858000"/>
              <a:gd name="connsiteX93" fmla="*/ 1564751 w 2422397"/>
              <a:gd name="connsiteY93" fmla="*/ 2009574 h 6858000"/>
              <a:gd name="connsiteX94" fmla="*/ 1571917 w 2422397"/>
              <a:gd name="connsiteY94" fmla="*/ 1903700 h 6858000"/>
              <a:gd name="connsiteX95" fmla="*/ 1564944 w 2422397"/>
              <a:gd name="connsiteY95" fmla="*/ 1821321 h 6858000"/>
              <a:gd name="connsiteX96" fmla="*/ 1579022 w 2422397"/>
              <a:gd name="connsiteY96" fmla="*/ 1718757 h 6858000"/>
              <a:gd name="connsiteX97" fmla="*/ 1590196 w 2422397"/>
              <a:gd name="connsiteY97" fmla="*/ 1595914 h 6858000"/>
              <a:gd name="connsiteX98" fmla="*/ 1624363 w 2422397"/>
              <a:gd name="connsiteY98" fmla="*/ 1502483 h 6858000"/>
              <a:gd name="connsiteX99" fmla="*/ 1631539 w 2422397"/>
              <a:gd name="connsiteY99" fmla="*/ 1431520 h 6858000"/>
              <a:gd name="connsiteX100" fmla="*/ 1646296 w 2422397"/>
              <a:gd name="connsiteY100" fmla="*/ 1333057 h 6858000"/>
              <a:gd name="connsiteX101" fmla="*/ 1696091 w 2422397"/>
              <a:gd name="connsiteY101" fmla="*/ 1202078 h 6858000"/>
              <a:gd name="connsiteX102" fmla="*/ 1706993 w 2422397"/>
              <a:gd name="connsiteY102" fmla="*/ 1104797 h 6858000"/>
              <a:gd name="connsiteX103" fmla="*/ 1777273 w 2422397"/>
              <a:gd name="connsiteY103" fmla="*/ 916268 h 6858000"/>
              <a:gd name="connsiteX104" fmla="*/ 1850836 w 2422397"/>
              <a:gd name="connsiteY104" fmla="*/ 825516 h 6858000"/>
              <a:gd name="connsiteX105" fmla="*/ 1911831 w 2422397"/>
              <a:gd name="connsiteY105" fmla="*/ 696577 h 6858000"/>
              <a:gd name="connsiteX106" fmla="*/ 1942209 w 2422397"/>
              <a:gd name="connsiteY106" fmla="*/ 575807 h 6858000"/>
              <a:gd name="connsiteX107" fmla="*/ 1951374 w 2422397"/>
              <a:gd name="connsiteY107" fmla="*/ 556682 h 6858000"/>
              <a:gd name="connsiteX108" fmla="*/ 1951170 w 2422397"/>
              <a:gd name="connsiteY108" fmla="*/ 526639 h 6858000"/>
              <a:gd name="connsiteX109" fmla="*/ 1949059 w 2422397"/>
              <a:gd name="connsiteY109" fmla="*/ 405872 h 6858000"/>
              <a:gd name="connsiteX110" fmla="*/ 1954018 w 2422397"/>
              <a:gd name="connsiteY110" fmla="*/ 307622 h 6858000"/>
              <a:gd name="connsiteX111" fmla="*/ 1967790 w 2422397"/>
              <a:gd name="connsiteY111" fmla="*/ 198682 h 6858000"/>
              <a:gd name="connsiteX112" fmla="*/ 1971093 w 2422397"/>
              <a:gd name="connsiteY112" fmla="*/ 127747 h 6858000"/>
              <a:gd name="connsiteX113" fmla="*/ 1951841 w 2422397"/>
              <a:gd name="connsiteY113" fmla="*/ 4678 h 6858000"/>
              <a:gd name="connsiteX114" fmla="*/ 1953649 w 2422397"/>
              <a:gd name="connsiteY11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57889 w 2422397"/>
              <a:gd name="connsiteY62" fmla="*/ 4481699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974975 w 2422397"/>
              <a:gd name="connsiteY63" fmla="*/ 4433921 h 6858000"/>
              <a:gd name="connsiteX64" fmla="*/ 1011638 w 2422397"/>
              <a:gd name="connsiteY64" fmla="*/ 4352312 h 6858000"/>
              <a:gd name="connsiteX65" fmla="*/ 1049579 w 2422397"/>
              <a:gd name="connsiteY65" fmla="*/ 4237953 h 6858000"/>
              <a:gd name="connsiteX66" fmla="*/ 1041314 w 2422397"/>
              <a:gd name="connsiteY66" fmla="*/ 4139706 h 6858000"/>
              <a:gd name="connsiteX67" fmla="*/ 1049328 w 2422397"/>
              <a:gd name="connsiteY67" fmla="*/ 4134671 h 6858000"/>
              <a:gd name="connsiteX68" fmla="*/ 1061133 w 2422397"/>
              <a:gd name="connsiteY68" fmla="*/ 4074160 h 6858000"/>
              <a:gd name="connsiteX69" fmla="*/ 1059121 w 2422397"/>
              <a:gd name="connsiteY69" fmla="*/ 3844497 h 6858000"/>
              <a:gd name="connsiteX70" fmla="*/ 1083386 w 2422397"/>
              <a:gd name="connsiteY70" fmla="*/ 3726730 h 6858000"/>
              <a:gd name="connsiteX71" fmla="*/ 1098990 w 2422397"/>
              <a:gd name="connsiteY71" fmla="*/ 3687782 h 6858000"/>
              <a:gd name="connsiteX72" fmla="*/ 1124701 w 2422397"/>
              <a:gd name="connsiteY72" fmla="*/ 3622348 h 6858000"/>
              <a:gd name="connsiteX73" fmla="*/ 1161137 w 2422397"/>
              <a:gd name="connsiteY73" fmla="*/ 3580464 h 6858000"/>
              <a:gd name="connsiteX74" fmla="*/ 1175812 w 2422397"/>
              <a:gd name="connsiteY74" fmla="*/ 3522969 h 6858000"/>
              <a:gd name="connsiteX75" fmla="*/ 1156951 w 2422397"/>
              <a:gd name="connsiteY75" fmla="*/ 3500538 h 6858000"/>
              <a:gd name="connsiteX76" fmla="*/ 1179877 w 2422397"/>
              <a:gd name="connsiteY76" fmla="*/ 3441984 h 6858000"/>
              <a:gd name="connsiteX77" fmla="*/ 1217096 w 2422397"/>
              <a:gd name="connsiteY77" fmla="*/ 3354156 h 6858000"/>
              <a:gd name="connsiteX78" fmla="*/ 1232811 w 2422397"/>
              <a:gd name="connsiteY78" fmla="*/ 3301153 h 6858000"/>
              <a:gd name="connsiteX79" fmla="*/ 1281985 w 2422397"/>
              <a:gd name="connsiteY79" fmla="*/ 3158933 h 6858000"/>
              <a:gd name="connsiteX80" fmla="*/ 1335997 w 2422397"/>
              <a:gd name="connsiteY80" fmla="*/ 3018423 h 6858000"/>
              <a:gd name="connsiteX81" fmla="*/ 1394864 w 2422397"/>
              <a:gd name="connsiteY81" fmla="*/ 2946152 h 6858000"/>
              <a:gd name="connsiteX82" fmla="*/ 1436360 w 2422397"/>
              <a:gd name="connsiteY82" fmla="*/ 2829469 h 6858000"/>
              <a:gd name="connsiteX83" fmla="*/ 1447242 w 2422397"/>
              <a:gd name="connsiteY83" fmla="*/ 2811546 h 6858000"/>
              <a:gd name="connsiteX84" fmla="*/ 1449881 w 2422397"/>
              <a:gd name="connsiteY84" fmla="*/ 2781535 h 6858000"/>
              <a:gd name="connsiteX85" fmla="*/ 1459218 w 2422397"/>
              <a:gd name="connsiteY85" fmla="*/ 2660724 h 6858000"/>
              <a:gd name="connsiteX86" fmla="*/ 1455455 w 2422397"/>
              <a:gd name="connsiteY86" fmla="*/ 2560980 h 6858000"/>
              <a:gd name="connsiteX87" fmla="*/ 1497362 w 2422397"/>
              <a:gd name="connsiteY87" fmla="*/ 2456303 h 6858000"/>
              <a:gd name="connsiteX88" fmla="*/ 1507343 w 2422397"/>
              <a:gd name="connsiteY88" fmla="*/ 2385923 h 6858000"/>
              <a:gd name="connsiteX89" fmla="*/ 1540772 w 2422397"/>
              <a:gd name="connsiteY89" fmla="*/ 2256097 h 6858000"/>
              <a:gd name="connsiteX90" fmla="*/ 1569381 w 2422397"/>
              <a:gd name="connsiteY90" fmla="*/ 2165158 h 6858000"/>
              <a:gd name="connsiteX91" fmla="*/ 1576109 w 2422397"/>
              <a:gd name="connsiteY91" fmla="*/ 2078660 h 6858000"/>
              <a:gd name="connsiteX92" fmla="*/ 1564751 w 2422397"/>
              <a:gd name="connsiteY92" fmla="*/ 2009574 h 6858000"/>
              <a:gd name="connsiteX93" fmla="*/ 1571917 w 2422397"/>
              <a:gd name="connsiteY93" fmla="*/ 1903700 h 6858000"/>
              <a:gd name="connsiteX94" fmla="*/ 1564944 w 2422397"/>
              <a:gd name="connsiteY94" fmla="*/ 1821321 h 6858000"/>
              <a:gd name="connsiteX95" fmla="*/ 1579022 w 2422397"/>
              <a:gd name="connsiteY95" fmla="*/ 1718757 h 6858000"/>
              <a:gd name="connsiteX96" fmla="*/ 1590196 w 2422397"/>
              <a:gd name="connsiteY96" fmla="*/ 1595914 h 6858000"/>
              <a:gd name="connsiteX97" fmla="*/ 1624363 w 2422397"/>
              <a:gd name="connsiteY97" fmla="*/ 1502483 h 6858000"/>
              <a:gd name="connsiteX98" fmla="*/ 1631539 w 2422397"/>
              <a:gd name="connsiteY98" fmla="*/ 1431520 h 6858000"/>
              <a:gd name="connsiteX99" fmla="*/ 1646296 w 2422397"/>
              <a:gd name="connsiteY99" fmla="*/ 1333057 h 6858000"/>
              <a:gd name="connsiteX100" fmla="*/ 1696091 w 2422397"/>
              <a:gd name="connsiteY100" fmla="*/ 1202078 h 6858000"/>
              <a:gd name="connsiteX101" fmla="*/ 1706993 w 2422397"/>
              <a:gd name="connsiteY101" fmla="*/ 1104797 h 6858000"/>
              <a:gd name="connsiteX102" fmla="*/ 1777273 w 2422397"/>
              <a:gd name="connsiteY102" fmla="*/ 916268 h 6858000"/>
              <a:gd name="connsiteX103" fmla="*/ 1850836 w 2422397"/>
              <a:gd name="connsiteY103" fmla="*/ 825516 h 6858000"/>
              <a:gd name="connsiteX104" fmla="*/ 1911831 w 2422397"/>
              <a:gd name="connsiteY104" fmla="*/ 696577 h 6858000"/>
              <a:gd name="connsiteX105" fmla="*/ 1942209 w 2422397"/>
              <a:gd name="connsiteY105" fmla="*/ 575807 h 6858000"/>
              <a:gd name="connsiteX106" fmla="*/ 1951374 w 2422397"/>
              <a:gd name="connsiteY106" fmla="*/ 556682 h 6858000"/>
              <a:gd name="connsiteX107" fmla="*/ 1951170 w 2422397"/>
              <a:gd name="connsiteY107" fmla="*/ 526639 h 6858000"/>
              <a:gd name="connsiteX108" fmla="*/ 1949059 w 2422397"/>
              <a:gd name="connsiteY108" fmla="*/ 405872 h 6858000"/>
              <a:gd name="connsiteX109" fmla="*/ 1954018 w 2422397"/>
              <a:gd name="connsiteY109" fmla="*/ 307622 h 6858000"/>
              <a:gd name="connsiteX110" fmla="*/ 1967790 w 2422397"/>
              <a:gd name="connsiteY110" fmla="*/ 198682 h 6858000"/>
              <a:gd name="connsiteX111" fmla="*/ 1971093 w 2422397"/>
              <a:gd name="connsiteY111" fmla="*/ 127747 h 6858000"/>
              <a:gd name="connsiteX112" fmla="*/ 1951841 w 2422397"/>
              <a:gd name="connsiteY112" fmla="*/ 4678 h 6858000"/>
              <a:gd name="connsiteX113" fmla="*/ 1953649 w 2422397"/>
              <a:gd name="connsiteY11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78370 w 2422397"/>
              <a:gd name="connsiteY35" fmla="*/ 5652188 h 6858000"/>
              <a:gd name="connsiteX36" fmla="*/ 694129 w 2422397"/>
              <a:gd name="connsiteY36" fmla="*/ 5471630 h 6858000"/>
              <a:gd name="connsiteX37" fmla="*/ 723657 w 2422397"/>
              <a:gd name="connsiteY37" fmla="*/ 5356170 h 6858000"/>
              <a:gd name="connsiteX38" fmla="*/ 723661 w 2422397"/>
              <a:gd name="connsiteY38" fmla="*/ 5356076 h 6858000"/>
              <a:gd name="connsiteX39" fmla="*/ 720651 w 2422397"/>
              <a:gd name="connsiteY39" fmla="*/ 5331990 h 6858000"/>
              <a:gd name="connsiteX40" fmla="*/ 725358 w 2422397"/>
              <a:gd name="connsiteY40" fmla="*/ 5309193 h 6858000"/>
              <a:gd name="connsiteX41" fmla="*/ 726926 w 2422397"/>
              <a:gd name="connsiteY41" fmla="*/ 5311182 h 6858000"/>
              <a:gd name="connsiteX42" fmla="*/ 727761 w 2422397"/>
              <a:gd name="connsiteY42" fmla="*/ 5304702 h 6858000"/>
              <a:gd name="connsiteX43" fmla="*/ 732974 w 2422397"/>
              <a:gd name="connsiteY43" fmla="*/ 5303522 h 6858000"/>
              <a:gd name="connsiteX44" fmla="*/ 762873 w 2422397"/>
              <a:gd name="connsiteY44" fmla="*/ 5269094 h 6858000"/>
              <a:gd name="connsiteX45" fmla="*/ 784867 w 2422397"/>
              <a:gd name="connsiteY45" fmla="*/ 5235785 h 6858000"/>
              <a:gd name="connsiteX46" fmla="*/ 796271 w 2422397"/>
              <a:gd name="connsiteY46" fmla="*/ 5175473 h 6858000"/>
              <a:gd name="connsiteX47" fmla="*/ 821529 w 2422397"/>
              <a:gd name="connsiteY47" fmla="*/ 5012929 h 6858000"/>
              <a:gd name="connsiteX48" fmla="*/ 846340 w 2422397"/>
              <a:gd name="connsiteY48" fmla="*/ 4944976 h 6858000"/>
              <a:gd name="connsiteX49" fmla="*/ 840157 w 2422397"/>
              <a:gd name="connsiteY49" fmla="*/ 4872869 h 6858000"/>
              <a:gd name="connsiteX50" fmla="*/ 855718 w 2422397"/>
              <a:gd name="connsiteY50" fmla="*/ 4850916 h 6858000"/>
              <a:gd name="connsiteX51" fmla="*/ 858709 w 2422397"/>
              <a:gd name="connsiteY51" fmla="*/ 4847264 h 6858000"/>
              <a:gd name="connsiteX52" fmla="*/ 863990 w 2422397"/>
              <a:gd name="connsiteY52" fmla="*/ 4829718 h 6858000"/>
              <a:gd name="connsiteX53" fmla="*/ 873842 w 2422397"/>
              <a:gd name="connsiteY53" fmla="*/ 4828439 h 6858000"/>
              <a:gd name="connsiteX54" fmla="*/ 887779 w 2422397"/>
              <a:gd name="connsiteY54" fmla="*/ 4804655 h 6858000"/>
              <a:gd name="connsiteX55" fmla="*/ 893894 w 2422397"/>
              <a:gd name="connsiteY55" fmla="*/ 4777060 h 6858000"/>
              <a:gd name="connsiteX56" fmla="*/ 883546 w 2422397"/>
              <a:gd name="connsiteY56" fmla="*/ 4777089 h 6858000"/>
              <a:gd name="connsiteX57" fmla="*/ 883812 w 2422397"/>
              <a:gd name="connsiteY57" fmla="*/ 4774559 h 6858000"/>
              <a:gd name="connsiteX58" fmla="*/ 903401 w 2422397"/>
              <a:gd name="connsiteY58" fmla="*/ 4679442 h 6858000"/>
              <a:gd name="connsiteX59" fmla="*/ 916253 w 2422397"/>
              <a:gd name="connsiteY59" fmla="*/ 4651970 h 6858000"/>
              <a:gd name="connsiteX60" fmla="*/ 922608 w 2422397"/>
              <a:gd name="connsiteY60" fmla="*/ 4649785 h 6858000"/>
              <a:gd name="connsiteX61" fmla="*/ 924139 w 2422397"/>
              <a:gd name="connsiteY61" fmla="*/ 4631605 h 6858000"/>
              <a:gd name="connsiteX62" fmla="*/ 985938 w 2422397"/>
              <a:gd name="connsiteY62" fmla="*/ 4515358 h 6858000"/>
              <a:gd name="connsiteX63" fmla="*/ 1011638 w 2422397"/>
              <a:gd name="connsiteY63" fmla="*/ 4352312 h 6858000"/>
              <a:gd name="connsiteX64" fmla="*/ 1049579 w 2422397"/>
              <a:gd name="connsiteY64" fmla="*/ 4237953 h 6858000"/>
              <a:gd name="connsiteX65" fmla="*/ 1041314 w 2422397"/>
              <a:gd name="connsiteY65" fmla="*/ 4139706 h 6858000"/>
              <a:gd name="connsiteX66" fmla="*/ 1049328 w 2422397"/>
              <a:gd name="connsiteY66" fmla="*/ 4134671 h 6858000"/>
              <a:gd name="connsiteX67" fmla="*/ 1061133 w 2422397"/>
              <a:gd name="connsiteY67" fmla="*/ 4074160 h 6858000"/>
              <a:gd name="connsiteX68" fmla="*/ 1059121 w 2422397"/>
              <a:gd name="connsiteY68" fmla="*/ 3844497 h 6858000"/>
              <a:gd name="connsiteX69" fmla="*/ 1083386 w 2422397"/>
              <a:gd name="connsiteY69" fmla="*/ 3726730 h 6858000"/>
              <a:gd name="connsiteX70" fmla="*/ 1098990 w 2422397"/>
              <a:gd name="connsiteY70" fmla="*/ 3687782 h 6858000"/>
              <a:gd name="connsiteX71" fmla="*/ 1124701 w 2422397"/>
              <a:gd name="connsiteY71" fmla="*/ 3622348 h 6858000"/>
              <a:gd name="connsiteX72" fmla="*/ 1161137 w 2422397"/>
              <a:gd name="connsiteY72" fmla="*/ 3580464 h 6858000"/>
              <a:gd name="connsiteX73" fmla="*/ 1175812 w 2422397"/>
              <a:gd name="connsiteY73" fmla="*/ 3522969 h 6858000"/>
              <a:gd name="connsiteX74" fmla="*/ 1156951 w 2422397"/>
              <a:gd name="connsiteY74" fmla="*/ 3500538 h 6858000"/>
              <a:gd name="connsiteX75" fmla="*/ 1179877 w 2422397"/>
              <a:gd name="connsiteY75" fmla="*/ 3441984 h 6858000"/>
              <a:gd name="connsiteX76" fmla="*/ 1217096 w 2422397"/>
              <a:gd name="connsiteY76" fmla="*/ 3354156 h 6858000"/>
              <a:gd name="connsiteX77" fmla="*/ 1232811 w 2422397"/>
              <a:gd name="connsiteY77" fmla="*/ 3301153 h 6858000"/>
              <a:gd name="connsiteX78" fmla="*/ 1281985 w 2422397"/>
              <a:gd name="connsiteY78" fmla="*/ 3158933 h 6858000"/>
              <a:gd name="connsiteX79" fmla="*/ 1335997 w 2422397"/>
              <a:gd name="connsiteY79" fmla="*/ 3018423 h 6858000"/>
              <a:gd name="connsiteX80" fmla="*/ 1394864 w 2422397"/>
              <a:gd name="connsiteY80" fmla="*/ 2946152 h 6858000"/>
              <a:gd name="connsiteX81" fmla="*/ 1436360 w 2422397"/>
              <a:gd name="connsiteY81" fmla="*/ 2829469 h 6858000"/>
              <a:gd name="connsiteX82" fmla="*/ 1447242 w 2422397"/>
              <a:gd name="connsiteY82" fmla="*/ 2811546 h 6858000"/>
              <a:gd name="connsiteX83" fmla="*/ 1449881 w 2422397"/>
              <a:gd name="connsiteY83" fmla="*/ 2781535 h 6858000"/>
              <a:gd name="connsiteX84" fmla="*/ 1459218 w 2422397"/>
              <a:gd name="connsiteY84" fmla="*/ 2660724 h 6858000"/>
              <a:gd name="connsiteX85" fmla="*/ 1455455 w 2422397"/>
              <a:gd name="connsiteY85" fmla="*/ 2560980 h 6858000"/>
              <a:gd name="connsiteX86" fmla="*/ 1497362 w 2422397"/>
              <a:gd name="connsiteY86" fmla="*/ 2456303 h 6858000"/>
              <a:gd name="connsiteX87" fmla="*/ 1507343 w 2422397"/>
              <a:gd name="connsiteY87" fmla="*/ 2385923 h 6858000"/>
              <a:gd name="connsiteX88" fmla="*/ 1540772 w 2422397"/>
              <a:gd name="connsiteY88" fmla="*/ 2256097 h 6858000"/>
              <a:gd name="connsiteX89" fmla="*/ 1569381 w 2422397"/>
              <a:gd name="connsiteY89" fmla="*/ 2165158 h 6858000"/>
              <a:gd name="connsiteX90" fmla="*/ 1576109 w 2422397"/>
              <a:gd name="connsiteY90" fmla="*/ 2078660 h 6858000"/>
              <a:gd name="connsiteX91" fmla="*/ 1564751 w 2422397"/>
              <a:gd name="connsiteY91" fmla="*/ 2009574 h 6858000"/>
              <a:gd name="connsiteX92" fmla="*/ 1571917 w 2422397"/>
              <a:gd name="connsiteY92" fmla="*/ 1903700 h 6858000"/>
              <a:gd name="connsiteX93" fmla="*/ 1564944 w 2422397"/>
              <a:gd name="connsiteY93" fmla="*/ 1821321 h 6858000"/>
              <a:gd name="connsiteX94" fmla="*/ 1579022 w 2422397"/>
              <a:gd name="connsiteY94" fmla="*/ 1718757 h 6858000"/>
              <a:gd name="connsiteX95" fmla="*/ 1590196 w 2422397"/>
              <a:gd name="connsiteY95" fmla="*/ 1595914 h 6858000"/>
              <a:gd name="connsiteX96" fmla="*/ 1624363 w 2422397"/>
              <a:gd name="connsiteY96" fmla="*/ 1502483 h 6858000"/>
              <a:gd name="connsiteX97" fmla="*/ 1631539 w 2422397"/>
              <a:gd name="connsiteY97" fmla="*/ 1431520 h 6858000"/>
              <a:gd name="connsiteX98" fmla="*/ 1646296 w 2422397"/>
              <a:gd name="connsiteY98" fmla="*/ 1333057 h 6858000"/>
              <a:gd name="connsiteX99" fmla="*/ 1696091 w 2422397"/>
              <a:gd name="connsiteY99" fmla="*/ 1202078 h 6858000"/>
              <a:gd name="connsiteX100" fmla="*/ 1706993 w 2422397"/>
              <a:gd name="connsiteY100" fmla="*/ 1104797 h 6858000"/>
              <a:gd name="connsiteX101" fmla="*/ 1777273 w 2422397"/>
              <a:gd name="connsiteY101" fmla="*/ 916268 h 6858000"/>
              <a:gd name="connsiteX102" fmla="*/ 1850836 w 2422397"/>
              <a:gd name="connsiteY102" fmla="*/ 825516 h 6858000"/>
              <a:gd name="connsiteX103" fmla="*/ 1911831 w 2422397"/>
              <a:gd name="connsiteY103" fmla="*/ 696577 h 6858000"/>
              <a:gd name="connsiteX104" fmla="*/ 1942209 w 2422397"/>
              <a:gd name="connsiteY104" fmla="*/ 575807 h 6858000"/>
              <a:gd name="connsiteX105" fmla="*/ 1951374 w 2422397"/>
              <a:gd name="connsiteY105" fmla="*/ 556682 h 6858000"/>
              <a:gd name="connsiteX106" fmla="*/ 1951170 w 2422397"/>
              <a:gd name="connsiteY106" fmla="*/ 526639 h 6858000"/>
              <a:gd name="connsiteX107" fmla="*/ 1949059 w 2422397"/>
              <a:gd name="connsiteY107" fmla="*/ 405872 h 6858000"/>
              <a:gd name="connsiteX108" fmla="*/ 1954018 w 2422397"/>
              <a:gd name="connsiteY108" fmla="*/ 307622 h 6858000"/>
              <a:gd name="connsiteX109" fmla="*/ 1967790 w 2422397"/>
              <a:gd name="connsiteY109" fmla="*/ 198682 h 6858000"/>
              <a:gd name="connsiteX110" fmla="*/ 1971093 w 2422397"/>
              <a:gd name="connsiteY110" fmla="*/ 127747 h 6858000"/>
              <a:gd name="connsiteX111" fmla="*/ 1951841 w 2422397"/>
              <a:gd name="connsiteY111" fmla="*/ 4678 h 6858000"/>
              <a:gd name="connsiteX112" fmla="*/ 1953649 w 2422397"/>
              <a:gd name="connsiteY11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0651 w 2422397"/>
              <a:gd name="connsiteY38" fmla="*/ 5331990 h 6858000"/>
              <a:gd name="connsiteX39" fmla="*/ 725358 w 2422397"/>
              <a:gd name="connsiteY39" fmla="*/ 5309193 h 6858000"/>
              <a:gd name="connsiteX40" fmla="*/ 726926 w 2422397"/>
              <a:gd name="connsiteY40" fmla="*/ 5311182 h 6858000"/>
              <a:gd name="connsiteX41" fmla="*/ 727761 w 2422397"/>
              <a:gd name="connsiteY41" fmla="*/ 5304702 h 6858000"/>
              <a:gd name="connsiteX42" fmla="*/ 732974 w 2422397"/>
              <a:gd name="connsiteY42" fmla="*/ 5303522 h 6858000"/>
              <a:gd name="connsiteX43" fmla="*/ 762873 w 2422397"/>
              <a:gd name="connsiteY43" fmla="*/ 5269094 h 6858000"/>
              <a:gd name="connsiteX44" fmla="*/ 784867 w 2422397"/>
              <a:gd name="connsiteY44" fmla="*/ 5235785 h 6858000"/>
              <a:gd name="connsiteX45" fmla="*/ 796271 w 2422397"/>
              <a:gd name="connsiteY45" fmla="*/ 5175473 h 6858000"/>
              <a:gd name="connsiteX46" fmla="*/ 821529 w 2422397"/>
              <a:gd name="connsiteY46" fmla="*/ 5012929 h 6858000"/>
              <a:gd name="connsiteX47" fmla="*/ 846340 w 2422397"/>
              <a:gd name="connsiteY47" fmla="*/ 4944976 h 6858000"/>
              <a:gd name="connsiteX48" fmla="*/ 840157 w 2422397"/>
              <a:gd name="connsiteY48" fmla="*/ 4872869 h 6858000"/>
              <a:gd name="connsiteX49" fmla="*/ 855718 w 2422397"/>
              <a:gd name="connsiteY49" fmla="*/ 4850916 h 6858000"/>
              <a:gd name="connsiteX50" fmla="*/ 858709 w 2422397"/>
              <a:gd name="connsiteY50" fmla="*/ 4847264 h 6858000"/>
              <a:gd name="connsiteX51" fmla="*/ 863990 w 2422397"/>
              <a:gd name="connsiteY51" fmla="*/ 4829718 h 6858000"/>
              <a:gd name="connsiteX52" fmla="*/ 873842 w 2422397"/>
              <a:gd name="connsiteY52" fmla="*/ 4828439 h 6858000"/>
              <a:gd name="connsiteX53" fmla="*/ 887779 w 2422397"/>
              <a:gd name="connsiteY53" fmla="*/ 4804655 h 6858000"/>
              <a:gd name="connsiteX54" fmla="*/ 893894 w 2422397"/>
              <a:gd name="connsiteY54" fmla="*/ 4777060 h 6858000"/>
              <a:gd name="connsiteX55" fmla="*/ 883546 w 2422397"/>
              <a:gd name="connsiteY55" fmla="*/ 4777089 h 6858000"/>
              <a:gd name="connsiteX56" fmla="*/ 883812 w 2422397"/>
              <a:gd name="connsiteY56" fmla="*/ 4774559 h 6858000"/>
              <a:gd name="connsiteX57" fmla="*/ 903401 w 2422397"/>
              <a:gd name="connsiteY57" fmla="*/ 4679442 h 6858000"/>
              <a:gd name="connsiteX58" fmla="*/ 916253 w 2422397"/>
              <a:gd name="connsiteY58" fmla="*/ 4651970 h 6858000"/>
              <a:gd name="connsiteX59" fmla="*/ 922608 w 2422397"/>
              <a:gd name="connsiteY59" fmla="*/ 4649785 h 6858000"/>
              <a:gd name="connsiteX60" fmla="*/ 924139 w 2422397"/>
              <a:gd name="connsiteY60" fmla="*/ 4631605 h 6858000"/>
              <a:gd name="connsiteX61" fmla="*/ 985938 w 2422397"/>
              <a:gd name="connsiteY61" fmla="*/ 4515358 h 6858000"/>
              <a:gd name="connsiteX62" fmla="*/ 1011638 w 2422397"/>
              <a:gd name="connsiteY62" fmla="*/ 4352312 h 6858000"/>
              <a:gd name="connsiteX63" fmla="*/ 1049579 w 2422397"/>
              <a:gd name="connsiteY63" fmla="*/ 4237953 h 6858000"/>
              <a:gd name="connsiteX64" fmla="*/ 1041314 w 2422397"/>
              <a:gd name="connsiteY64" fmla="*/ 4139706 h 6858000"/>
              <a:gd name="connsiteX65" fmla="*/ 1049328 w 2422397"/>
              <a:gd name="connsiteY65" fmla="*/ 4134671 h 6858000"/>
              <a:gd name="connsiteX66" fmla="*/ 1061133 w 2422397"/>
              <a:gd name="connsiteY66" fmla="*/ 4074160 h 6858000"/>
              <a:gd name="connsiteX67" fmla="*/ 1059121 w 2422397"/>
              <a:gd name="connsiteY67" fmla="*/ 3844497 h 6858000"/>
              <a:gd name="connsiteX68" fmla="*/ 1083386 w 2422397"/>
              <a:gd name="connsiteY68" fmla="*/ 3726730 h 6858000"/>
              <a:gd name="connsiteX69" fmla="*/ 1098990 w 2422397"/>
              <a:gd name="connsiteY69" fmla="*/ 3687782 h 6858000"/>
              <a:gd name="connsiteX70" fmla="*/ 1124701 w 2422397"/>
              <a:gd name="connsiteY70" fmla="*/ 3622348 h 6858000"/>
              <a:gd name="connsiteX71" fmla="*/ 1161137 w 2422397"/>
              <a:gd name="connsiteY71" fmla="*/ 3580464 h 6858000"/>
              <a:gd name="connsiteX72" fmla="*/ 1175812 w 2422397"/>
              <a:gd name="connsiteY72" fmla="*/ 3522969 h 6858000"/>
              <a:gd name="connsiteX73" fmla="*/ 1156951 w 2422397"/>
              <a:gd name="connsiteY73" fmla="*/ 3500538 h 6858000"/>
              <a:gd name="connsiteX74" fmla="*/ 1179877 w 2422397"/>
              <a:gd name="connsiteY74" fmla="*/ 3441984 h 6858000"/>
              <a:gd name="connsiteX75" fmla="*/ 1217096 w 2422397"/>
              <a:gd name="connsiteY75" fmla="*/ 3354156 h 6858000"/>
              <a:gd name="connsiteX76" fmla="*/ 1232811 w 2422397"/>
              <a:gd name="connsiteY76" fmla="*/ 3301153 h 6858000"/>
              <a:gd name="connsiteX77" fmla="*/ 1281985 w 2422397"/>
              <a:gd name="connsiteY77" fmla="*/ 3158933 h 6858000"/>
              <a:gd name="connsiteX78" fmla="*/ 1335997 w 2422397"/>
              <a:gd name="connsiteY78" fmla="*/ 3018423 h 6858000"/>
              <a:gd name="connsiteX79" fmla="*/ 1394864 w 2422397"/>
              <a:gd name="connsiteY79" fmla="*/ 2946152 h 6858000"/>
              <a:gd name="connsiteX80" fmla="*/ 1436360 w 2422397"/>
              <a:gd name="connsiteY80" fmla="*/ 2829469 h 6858000"/>
              <a:gd name="connsiteX81" fmla="*/ 1447242 w 2422397"/>
              <a:gd name="connsiteY81" fmla="*/ 2811546 h 6858000"/>
              <a:gd name="connsiteX82" fmla="*/ 1449881 w 2422397"/>
              <a:gd name="connsiteY82" fmla="*/ 2781535 h 6858000"/>
              <a:gd name="connsiteX83" fmla="*/ 1459218 w 2422397"/>
              <a:gd name="connsiteY83" fmla="*/ 2660724 h 6858000"/>
              <a:gd name="connsiteX84" fmla="*/ 1455455 w 2422397"/>
              <a:gd name="connsiteY84" fmla="*/ 2560980 h 6858000"/>
              <a:gd name="connsiteX85" fmla="*/ 1497362 w 2422397"/>
              <a:gd name="connsiteY85" fmla="*/ 2456303 h 6858000"/>
              <a:gd name="connsiteX86" fmla="*/ 1507343 w 2422397"/>
              <a:gd name="connsiteY86" fmla="*/ 2385923 h 6858000"/>
              <a:gd name="connsiteX87" fmla="*/ 1540772 w 2422397"/>
              <a:gd name="connsiteY87" fmla="*/ 2256097 h 6858000"/>
              <a:gd name="connsiteX88" fmla="*/ 1569381 w 2422397"/>
              <a:gd name="connsiteY88" fmla="*/ 2165158 h 6858000"/>
              <a:gd name="connsiteX89" fmla="*/ 1576109 w 2422397"/>
              <a:gd name="connsiteY89" fmla="*/ 2078660 h 6858000"/>
              <a:gd name="connsiteX90" fmla="*/ 1564751 w 2422397"/>
              <a:gd name="connsiteY90" fmla="*/ 2009574 h 6858000"/>
              <a:gd name="connsiteX91" fmla="*/ 1571917 w 2422397"/>
              <a:gd name="connsiteY91" fmla="*/ 1903700 h 6858000"/>
              <a:gd name="connsiteX92" fmla="*/ 1564944 w 2422397"/>
              <a:gd name="connsiteY92" fmla="*/ 1821321 h 6858000"/>
              <a:gd name="connsiteX93" fmla="*/ 1579022 w 2422397"/>
              <a:gd name="connsiteY93" fmla="*/ 1718757 h 6858000"/>
              <a:gd name="connsiteX94" fmla="*/ 1590196 w 2422397"/>
              <a:gd name="connsiteY94" fmla="*/ 1595914 h 6858000"/>
              <a:gd name="connsiteX95" fmla="*/ 1624363 w 2422397"/>
              <a:gd name="connsiteY95" fmla="*/ 1502483 h 6858000"/>
              <a:gd name="connsiteX96" fmla="*/ 1631539 w 2422397"/>
              <a:gd name="connsiteY96" fmla="*/ 1431520 h 6858000"/>
              <a:gd name="connsiteX97" fmla="*/ 1646296 w 2422397"/>
              <a:gd name="connsiteY97" fmla="*/ 1333057 h 6858000"/>
              <a:gd name="connsiteX98" fmla="*/ 1696091 w 2422397"/>
              <a:gd name="connsiteY98" fmla="*/ 1202078 h 6858000"/>
              <a:gd name="connsiteX99" fmla="*/ 1706993 w 2422397"/>
              <a:gd name="connsiteY99" fmla="*/ 1104797 h 6858000"/>
              <a:gd name="connsiteX100" fmla="*/ 1777273 w 2422397"/>
              <a:gd name="connsiteY100" fmla="*/ 916268 h 6858000"/>
              <a:gd name="connsiteX101" fmla="*/ 1850836 w 2422397"/>
              <a:gd name="connsiteY101" fmla="*/ 825516 h 6858000"/>
              <a:gd name="connsiteX102" fmla="*/ 1911831 w 2422397"/>
              <a:gd name="connsiteY102" fmla="*/ 696577 h 6858000"/>
              <a:gd name="connsiteX103" fmla="*/ 1942209 w 2422397"/>
              <a:gd name="connsiteY103" fmla="*/ 575807 h 6858000"/>
              <a:gd name="connsiteX104" fmla="*/ 1951374 w 2422397"/>
              <a:gd name="connsiteY104" fmla="*/ 556682 h 6858000"/>
              <a:gd name="connsiteX105" fmla="*/ 1951170 w 2422397"/>
              <a:gd name="connsiteY105" fmla="*/ 526639 h 6858000"/>
              <a:gd name="connsiteX106" fmla="*/ 1949059 w 2422397"/>
              <a:gd name="connsiteY106" fmla="*/ 405872 h 6858000"/>
              <a:gd name="connsiteX107" fmla="*/ 1954018 w 2422397"/>
              <a:gd name="connsiteY107" fmla="*/ 307622 h 6858000"/>
              <a:gd name="connsiteX108" fmla="*/ 1967790 w 2422397"/>
              <a:gd name="connsiteY108" fmla="*/ 198682 h 6858000"/>
              <a:gd name="connsiteX109" fmla="*/ 1971093 w 2422397"/>
              <a:gd name="connsiteY109" fmla="*/ 127747 h 6858000"/>
              <a:gd name="connsiteX110" fmla="*/ 1951841 w 2422397"/>
              <a:gd name="connsiteY110" fmla="*/ 4678 h 6858000"/>
              <a:gd name="connsiteX111" fmla="*/ 1953649 w 2422397"/>
              <a:gd name="connsiteY11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94129 w 2422397"/>
              <a:gd name="connsiteY35" fmla="*/ 5471630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79667 w 2422397"/>
              <a:gd name="connsiteY9" fmla="*/ 6581637 h 6858000"/>
              <a:gd name="connsiteX10" fmla="*/ 168724 w 2422397"/>
              <a:gd name="connsiteY10" fmla="*/ 6547069 h 6858000"/>
              <a:gd name="connsiteX11" fmla="*/ 199197 w 2422397"/>
              <a:gd name="connsiteY11" fmla="*/ 6509743 h 6858000"/>
              <a:gd name="connsiteX12" fmla="*/ 247224 w 2422397"/>
              <a:gd name="connsiteY12" fmla="*/ 6455839 h 6858000"/>
              <a:gd name="connsiteX13" fmla="*/ 270687 w 2422397"/>
              <a:gd name="connsiteY13" fmla="*/ 6418363 h 6858000"/>
              <a:gd name="connsiteX14" fmla="*/ 339376 w 2422397"/>
              <a:gd name="connsiteY14" fmla="*/ 6322934 h 6858000"/>
              <a:gd name="connsiteX15" fmla="*/ 393529 w 2422397"/>
              <a:gd name="connsiteY15" fmla="*/ 6259863 h 6858000"/>
              <a:gd name="connsiteX16" fmla="*/ 443949 w 2422397"/>
              <a:gd name="connsiteY16" fmla="*/ 6218313 h 6858000"/>
              <a:gd name="connsiteX17" fmla="*/ 478259 w 2422397"/>
              <a:gd name="connsiteY17" fmla="*/ 6183918 h 6858000"/>
              <a:gd name="connsiteX18" fmla="*/ 482177 w 2422397"/>
              <a:gd name="connsiteY18" fmla="*/ 6173358 h 6858000"/>
              <a:gd name="connsiteX19" fmla="*/ 482556 w 2422397"/>
              <a:gd name="connsiteY19" fmla="*/ 6173443 h 6858000"/>
              <a:gd name="connsiteX20" fmla="*/ 485673 w 2422397"/>
              <a:gd name="connsiteY20" fmla="*/ 6162875 h 6858000"/>
              <a:gd name="connsiteX21" fmla="*/ 524588 w 2422397"/>
              <a:gd name="connsiteY21" fmla="*/ 6111327 h 6858000"/>
              <a:gd name="connsiteX22" fmla="*/ 547843 w 2422397"/>
              <a:gd name="connsiteY22" fmla="*/ 6075666 h 6858000"/>
              <a:gd name="connsiteX23" fmla="*/ 562259 w 2422397"/>
              <a:gd name="connsiteY23" fmla="*/ 6054865 h 6858000"/>
              <a:gd name="connsiteX24" fmla="*/ 571463 w 2422397"/>
              <a:gd name="connsiteY24" fmla="*/ 6045606 h 6858000"/>
              <a:gd name="connsiteX25" fmla="*/ 573012 w 2422397"/>
              <a:gd name="connsiteY25" fmla="*/ 6046223 h 6858000"/>
              <a:gd name="connsiteX26" fmla="*/ 584071 w 2422397"/>
              <a:gd name="connsiteY26" fmla="*/ 5992286 h 6858000"/>
              <a:gd name="connsiteX27" fmla="*/ 587812 w 2422397"/>
              <a:gd name="connsiteY27" fmla="*/ 5987907 h 6858000"/>
              <a:gd name="connsiteX28" fmla="*/ 592115 w 2422397"/>
              <a:gd name="connsiteY28" fmla="*/ 5949187 h 6858000"/>
              <a:gd name="connsiteX29" fmla="*/ 595889 w 2422397"/>
              <a:gd name="connsiteY29" fmla="*/ 5931081 h 6858000"/>
              <a:gd name="connsiteX30" fmla="*/ 593758 w 2422397"/>
              <a:gd name="connsiteY30" fmla="*/ 5922047 h 6858000"/>
              <a:gd name="connsiteX31" fmla="*/ 600949 w 2422397"/>
              <a:gd name="connsiteY31" fmla="*/ 5897316 h 6858000"/>
              <a:gd name="connsiteX32" fmla="*/ 602981 w 2422397"/>
              <a:gd name="connsiteY32" fmla="*/ 5895955 h 6858000"/>
              <a:gd name="connsiteX33" fmla="*/ 604430 w 2422397"/>
              <a:gd name="connsiteY33" fmla="*/ 5870052 h 6858000"/>
              <a:gd name="connsiteX34" fmla="*/ 631983 w 2422397"/>
              <a:gd name="connsiteY34" fmla="*/ 5814475 h 6858000"/>
              <a:gd name="connsiteX35" fmla="*/ 654861 w 2422397"/>
              <a:gd name="connsiteY35" fmla="*/ 5538948 h 6858000"/>
              <a:gd name="connsiteX36" fmla="*/ 723657 w 2422397"/>
              <a:gd name="connsiteY36" fmla="*/ 5356170 h 6858000"/>
              <a:gd name="connsiteX37" fmla="*/ 723661 w 2422397"/>
              <a:gd name="connsiteY37" fmla="*/ 5356076 h 6858000"/>
              <a:gd name="connsiteX38" fmla="*/ 725358 w 2422397"/>
              <a:gd name="connsiteY38" fmla="*/ 5309193 h 6858000"/>
              <a:gd name="connsiteX39" fmla="*/ 726926 w 2422397"/>
              <a:gd name="connsiteY39" fmla="*/ 5311182 h 6858000"/>
              <a:gd name="connsiteX40" fmla="*/ 727761 w 2422397"/>
              <a:gd name="connsiteY40" fmla="*/ 5304702 h 6858000"/>
              <a:gd name="connsiteX41" fmla="*/ 732974 w 2422397"/>
              <a:gd name="connsiteY41" fmla="*/ 5303522 h 6858000"/>
              <a:gd name="connsiteX42" fmla="*/ 762873 w 2422397"/>
              <a:gd name="connsiteY42" fmla="*/ 5269094 h 6858000"/>
              <a:gd name="connsiteX43" fmla="*/ 784867 w 2422397"/>
              <a:gd name="connsiteY43" fmla="*/ 5235785 h 6858000"/>
              <a:gd name="connsiteX44" fmla="*/ 796271 w 2422397"/>
              <a:gd name="connsiteY44" fmla="*/ 5175473 h 6858000"/>
              <a:gd name="connsiteX45" fmla="*/ 821529 w 2422397"/>
              <a:gd name="connsiteY45" fmla="*/ 5012929 h 6858000"/>
              <a:gd name="connsiteX46" fmla="*/ 846340 w 2422397"/>
              <a:gd name="connsiteY46" fmla="*/ 4944976 h 6858000"/>
              <a:gd name="connsiteX47" fmla="*/ 840157 w 2422397"/>
              <a:gd name="connsiteY47" fmla="*/ 4872869 h 6858000"/>
              <a:gd name="connsiteX48" fmla="*/ 855718 w 2422397"/>
              <a:gd name="connsiteY48" fmla="*/ 4850916 h 6858000"/>
              <a:gd name="connsiteX49" fmla="*/ 858709 w 2422397"/>
              <a:gd name="connsiteY49" fmla="*/ 4847264 h 6858000"/>
              <a:gd name="connsiteX50" fmla="*/ 863990 w 2422397"/>
              <a:gd name="connsiteY50" fmla="*/ 4829718 h 6858000"/>
              <a:gd name="connsiteX51" fmla="*/ 873842 w 2422397"/>
              <a:gd name="connsiteY51" fmla="*/ 4828439 h 6858000"/>
              <a:gd name="connsiteX52" fmla="*/ 887779 w 2422397"/>
              <a:gd name="connsiteY52" fmla="*/ 4804655 h 6858000"/>
              <a:gd name="connsiteX53" fmla="*/ 893894 w 2422397"/>
              <a:gd name="connsiteY53" fmla="*/ 4777060 h 6858000"/>
              <a:gd name="connsiteX54" fmla="*/ 883546 w 2422397"/>
              <a:gd name="connsiteY54" fmla="*/ 4777089 h 6858000"/>
              <a:gd name="connsiteX55" fmla="*/ 883812 w 2422397"/>
              <a:gd name="connsiteY55" fmla="*/ 4774559 h 6858000"/>
              <a:gd name="connsiteX56" fmla="*/ 903401 w 2422397"/>
              <a:gd name="connsiteY56" fmla="*/ 4679442 h 6858000"/>
              <a:gd name="connsiteX57" fmla="*/ 916253 w 2422397"/>
              <a:gd name="connsiteY57" fmla="*/ 4651970 h 6858000"/>
              <a:gd name="connsiteX58" fmla="*/ 922608 w 2422397"/>
              <a:gd name="connsiteY58" fmla="*/ 4649785 h 6858000"/>
              <a:gd name="connsiteX59" fmla="*/ 924139 w 2422397"/>
              <a:gd name="connsiteY59" fmla="*/ 4631605 h 6858000"/>
              <a:gd name="connsiteX60" fmla="*/ 985938 w 2422397"/>
              <a:gd name="connsiteY60" fmla="*/ 4515358 h 6858000"/>
              <a:gd name="connsiteX61" fmla="*/ 1011638 w 2422397"/>
              <a:gd name="connsiteY61" fmla="*/ 4352312 h 6858000"/>
              <a:gd name="connsiteX62" fmla="*/ 1049579 w 2422397"/>
              <a:gd name="connsiteY62" fmla="*/ 4237953 h 6858000"/>
              <a:gd name="connsiteX63" fmla="*/ 1041314 w 2422397"/>
              <a:gd name="connsiteY63" fmla="*/ 4139706 h 6858000"/>
              <a:gd name="connsiteX64" fmla="*/ 1049328 w 2422397"/>
              <a:gd name="connsiteY64" fmla="*/ 4134671 h 6858000"/>
              <a:gd name="connsiteX65" fmla="*/ 1061133 w 2422397"/>
              <a:gd name="connsiteY65" fmla="*/ 4074160 h 6858000"/>
              <a:gd name="connsiteX66" fmla="*/ 1059121 w 2422397"/>
              <a:gd name="connsiteY66" fmla="*/ 3844497 h 6858000"/>
              <a:gd name="connsiteX67" fmla="*/ 1083386 w 2422397"/>
              <a:gd name="connsiteY67" fmla="*/ 3726730 h 6858000"/>
              <a:gd name="connsiteX68" fmla="*/ 1098990 w 2422397"/>
              <a:gd name="connsiteY68" fmla="*/ 3687782 h 6858000"/>
              <a:gd name="connsiteX69" fmla="*/ 1124701 w 2422397"/>
              <a:gd name="connsiteY69" fmla="*/ 3622348 h 6858000"/>
              <a:gd name="connsiteX70" fmla="*/ 1161137 w 2422397"/>
              <a:gd name="connsiteY70" fmla="*/ 3580464 h 6858000"/>
              <a:gd name="connsiteX71" fmla="*/ 1175812 w 2422397"/>
              <a:gd name="connsiteY71" fmla="*/ 3522969 h 6858000"/>
              <a:gd name="connsiteX72" fmla="*/ 1156951 w 2422397"/>
              <a:gd name="connsiteY72" fmla="*/ 3500538 h 6858000"/>
              <a:gd name="connsiteX73" fmla="*/ 1179877 w 2422397"/>
              <a:gd name="connsiteY73" fmla="*/ 3441984 h 6858000"/>
              <a:gd name="connsiteX74" fmla="*/ 1217096 w 2422397"/>
              <a:gd name="connsiteY74" fmla="*/ 3354156 h 6858000"/>
              <a:gd name="connsiteX75" fmla="*/ 1232811 w 2422397"/>
              <a:gd name="connsiteY75" fmla="*/ 3301153 h 6858000"/>
              <a:gd name="connsiteX76" fmla="*/ 1281985 w 2422397"/>
              <a:gd name="connsiteY76" fmla="*/ 3158933 h 6858000"/>
              <a:gd name="connsiteX77" fmla="*/ 1335997 w 2422397"/>
              <a:gd name="connsiteY77" fmla="*/ 3018423 h 6858000"/>
              <a:gd name="connsiteX78" fmla="*/ 1394864 w 2422397"/>
              <a:gd name="connsiteY78" fmla="*/ 2946152 h 6858000"/>
              <a:gd name="connsiteX79" fmla="*/ 1436360 w 2422397"/>
              <a:gd name="connsiteY79" fmla="*/ 2829469 h 6858000"/>
              <a:gd name="connsiteX80" fmla="*/ 1447242 w 2422397"/>
              <a:gd name="connsiteY80" fmla="*/ 2811546 h 6858000"/>
              <a:gd name="connsiteX81" fmla="*/ 1449881 w 2422397"/>
              <a:gd name="connsiteY81" fmla="*/ 2781535 h 6858000"/>
              <a:gd name="connsiteX82" fmla="*/ 1459218 w 2422397"/>
              <a:gd name="connsiteY82" fmla="*/ 2660724 h 6858000"/>
              <a:gd name="connsiteX83" fmla="*/ 1455455 w 2422397"/>
              <a:gd name="connsiteY83" fmla="*/ 2560980 h 6858000"/>
              <a:gd name="connsiteX84" fmla="*/ 1497362 w 2422397"/>
              <a:gd name="connsiteY84" fmla="*/ 2456303 h 6858000"/>
              <a:gd name="connsiteX85" fmla="*/ 1507343 w 2422397"/>
              <a:gd name="connsiteY85" fmla="*/ 2385923 h 6858000"/>
              <a:gd name="connsiteX86" fmla="*/ 1540772 w 2422397"/>
              <a:gd name="connsiteY86" fmla="*/ 2256097 h 6858000"/>
              <a:gd name="connsiteX87" fmla="*/ 1569381 w 2422397"/>
              <a:gd name="connsiteY87" fmla="*/ 2165158 h 6858000"/>
              <a:gd name="connsiteX88" fmla="*/ 1576109 w 2422397"/>
              <a:gd name="connsiteY88" fmla="*/ 2078660 h 6858000"/>
              <a:gd name="connsiteX89" fmla="*/ 1564751 w 2422397"/>
              <a:gd name="connsiteY89" fmla="*/ 2009574 h 6858000"/>
              <a:gd name="connsiteX90" fmla="*/ 1571917 w 2422397"/>
              <a:gd name="connsiteY90" fmla="*/ 1903700 h 6858000"/>
              <a:gd name="connsiteX91" fmla="*/ 1564944 w 2422397"/>
              <a:gd name="connsiteY91" fmla="*/ 1821321 h 6858000"/>
              <a:gd name="connsiteX92" fmla="*/ 1579022 w 2422397"/>
              <a:gd name="connsiteY92" fmla="*/ 1718757 h 6858000"/>
              <a:gd name="connsiteX93" fmla="*/ 1590196 w 2422397"/>
              <a:gd name="connsiteY93" fmla="*/ 1595914 h 6858000"/>
              <a:gd name="connsiteX94" fmla="*/ 1624363 w 2422397"/>
              <a:gd name="connsiteY94" fmla="*/ 1502483 h 6858000"/>
              <a:gd name="connsiteX95" fmla="*/ 1631539 w 2422397"/>
              <a:gd name="connsiteY95" fmla="*/ 1431520 h 6858000"/>
              <a:gd name="connsiteX96" fmla="*/ 1646296 w 2422397"/>
              <a:gd name="connsiteY96" fmla="*/ 1333057 h 6858000"/>
              <a:gd name="connsiteX97" fmla="*/ 1696091 w 2422397"/>
              <a:gd name="connsiteY97" fmla="*/ 1202078 h 6858000"/>
              <a:gd name="connsiteX98" fmla="*/ 1706993 w 2422397"/>
              <a:gd name="connsiteY98" fmla="*/ 1104797 h 6858000"/>
              <a:gd name="connsiteX99" fmla="*/ 1777273 w 2422397"/>
              <a:gd name="connsiteY99" fmla="*/ 916268 h 6858000"/>
              <a:gd name="connsiteX100" fmla="*/ 1850836 w 2422397"/>
              <a:gd name="connsiteY100" fmla="*/ 825516 h 6858000"/>
              <a:gd name="connsiteX101" fmla="*/ 1911831 w 2422397"/>
              <a:gd name="connsiteY101" fmla="*/ 696577 h 6858000"/>
              <a:gd name="connsiteX102" fmla="*/ 1942209 w 2422397"/>
              <a:gd name="connsiteY102" fmla="*/ 575807 h 6858000"/>
              <a:gd name="connsiteX103" fmla="*/ 1951374 w 2422397"/>
              <a:gd name="connsiteY103" fmla="*/ 556682 h 6858000"/>
              <a:gd name="connsiteX104" fmla="*/ 1951170 w 2422397"/>
              <a:gd name="connsiteY104" fmla="*/ 526639 h 6858000"/>
              <a:gd name="connsiteX105" fmla="*/ 1949059 w 2422397"/>
              <a:gd name="connsiteY105" fmla="*/ 405872 h 6858000"/>
              <a:gd name="connsiteX106" fmla="*/ 1954018 w 2422397"/>
              <a:gd name="connsiteY106" fmla="*/ 307622 h 6858000"/>
              <a:gd name="connsiteX107" fmla="*/ 1967790 w 2422397"/>
              <a:gd name="connsiteY107" fmla="*/ 198682 h 6858000"/>
              <a:gd name="connsiteX108" fmla="*/ 1971093 w 2422397"/>
              <a:gd name="connsiteY108" fmla="*/ 127747 h 6858000"/>
              <a:gd name="connsiteX109" fmla="*/ 1951841 w 2422397"/>
              <a:gd name="connsiteY109" fmla="*/ 4678 h 6858000"/>
              <a:gd name="connsiteX110" fmla="*/ 1953649 w 2422397"/>
              <a:gd name="connsiteY110"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56158 w 2422397"/>
              <a:gd name="connsiteY8" fmla="*/ 6624029 h 6858000"/>
              <a:gd name="connsiteX9" fmla="*/ 168724 w 2422397"/>
              <a:gd name="connsiteY9" fmla="*/ 6547069 h 6858000"/>
              <a:gd name="connsiteX10" fmla="*/ 199197 w 2422397"/>
              <a:gd name="connsiteY10" fmla="*/ 6509743 h 6858000"/>
              <a:gd name="connsiteX11" fmla="*/ 247224 w 2422397"/>
              <a:gd name="connsiteY11" fmla="*/ 6455839 h 6858000"/>
              <a:gd name="connsiteX12" fmla="*/ 270687 w 2422397"/>
              <a:gd name="connsiteY12" fmla="*/ 6418363 h 6858000"/>
              <a:gd name="connsiteX13" fmla="*/ 339376 w 2422397"/>
              <a:gd name="connsiteY13" fmla="*/ 6322934 h 6858000"/>
              <a:gd name="connsiteX14" fmla="*/ 393529 w 2422397"/>
              <a:gd name="connsiteY14" fmla="*/ 6259863 h 6858000"/>
              <a:gd name="connsiteX15" fmla="*/ 443949 w 2422397"/>
              <a:gd name="connsiteY15" fmla="*/ 6218313 h 6858000"/>
              <a:gd name="connsiteX16" fmla="*/ 478259 w 2422397"/>
              <a:gd name="connsiteY16" fmla="*/ 6183918 h 6858000"/>
              <a:gd name="connsiteX17" fmla="*/ 482177 w 2422397"/>
              <a:gd name="connsiteY17" fmla="*/ 6173358 h 6858000"/>
              <a:gd name="connsiteX18" fmla="*/ 482556 w 2422397"/>
              <a:gd name="connsiteY18" fmla="*/ 6173443 h 6858000"/>
              <a:gd name="connsiteX19" fmla="*/ 485673 w 2422397"/>
              <a:gd name="connsiteY19" fmla="*/ 6162875 h 6858000"/>
              <a:gd name="connsiteX20" fmla="*/ 524588 w 2422397"/>
              <a:gd name="connsiteY20" fmla="*/ 6111327 h 6858000"/>
              <a:gd name="connsiteX21" fmla="*/ 547843 w 2422397"/>
              <a:gd name="connsiteY21" fmla="*/ 6075666 h 6858000"/>
              <a:gd name="connsiteX22" fmla="*/ 562259 w 2422397"/>
              <a:gd name="connsiteY22" fmla="*/ 6054865 h 6858000"/>
              <a:gd name="connsiteX23" fmla="*/ 571463 w 2422397"/>
              <a:gd name="connsiteY23" fmla="*/ 6045606 h 6858000"/>
              <a:gd name="connsiteX24" fmla="*/ 573012 w 2422397"/>
              <a:gd name="connsiteY24" fmla="*/ 6046223 h 6858000"/>
              <a:gd name="connsiteX25" fmla="*/ 584071 w 2422397"/>
              <a:gd name="connsiteY25" fmla="*/ 5992286 h 6858000"/>
              <a:gd name="connsiteX26" fmla="*/ 587812 w 2422397"/>
              <a:gd name="connsiteY26" fmla="*/ 5987907 h 6858000"/>
              <a:gd name="connsiteX27" fmla="*/ 592115 w 2422397"/>
              <a:gd name="connsiteY27" fmla="*/ 5949187 h 6858000"/>
              <a:gd name="connsiteX28" fmla="*/ 595889 w 2422397"/>
              <a:gd name="connsiteY28" fmla="*/ 5931081 h 6858000"/>
              <a:gd name="connsiteX29" fmla="*/ 593758 w 2422397"/>
              <a:gd name="connsiteY29" fmla="*/ 5922047 h 6858000"/>
              <a:gd name="connsiteX30" fmla="*/ 600949 w 2422397"/>
              <a:gd name="connsiteY30" fmla="*/ 5897316 h 6858000"/>
              <a:gd name="connsiteX31" fmla="*/ 602981 w 2422397"/>
              <a:gd name="connsiteY31" fmla="*/ 5895955 h 6858000"/>
              <a:gd name="connsiteX32" fmla="*/ 604430 w 2422397"/>
              <a:gd name="connsiteY32" fmla="*/ 5870052 h 6858000"/>
              <a:gd name="connsiteX33" fmla="*/ 631983 w 2422397"/>
              <a:gd name="connsiteY33" fmla="*/ 5814475 h 6858000"/>
              <a:gd name="connsiteX34" fmla="*/ 654861 w 2422397"/>
              <a:gd name="connsiteY34" fmla="*/ 5538948 h 6858000"/>
              <a:gd name="connsiteX35" fmla="*/ 723657 w 2422397"/>
              <a:gd name="connsiteY35" fmla="*/ 5356170 h 6858000"/>
              <a:gd name="connsiteX36" fmla="*/ 723661 w 2422397"/>
              <a:gd name="connsiteY36" fmla="*/ 5356076 h 6858000"/>
              <a:gd name="connsiteX37" fmla="*/ 725358 w 2422397"/>
              <a:gd name="connsiteY37" fmla="*/ 5309193 h 6858000"/>
              <a:gd name="connsiteX38" fmla="*/ 726926 w 2422397"/>
              <a:gd name="connsiteY38" fmla="*/ 5311182 h 6858000"/>
              <a:gd name="connsiteX39" fmla="*/ 727761 w 2422397"/>
              <a:gd name="connsiteY39" fmla="*/ 5304702 h 6858000"/>
              <a:gd name="connsiteX40" fmla="*/ 732974 w 2422397"/>
              <a:gd name="connsiteY40" fmla="*/ 5303522 h 6858000"/>
              <a:gd name="connsiteX41" fmla="*/ 762873 w 2422397"/>
              <a:gd name="connsiteY41" fmla="*/ 5269094 h 6858000"/>
              <a:gd name="connsiteX42" fmla="*/ 784867 w 2422397"/>
              <a:gd name="connsiteY42" fmla="*/ 5235785 h 6858000"/>
              <a:gd name="connsiteX43" fmla="*/ 796271 w 2422397"/>
              <a:gd name="connsiteY43" fmla="*/ 5175473 h 6858000"/>
              <a:gd name="connsiteX44" fmla="*/ 821529 w 2422397"/>
              <a:gd name="connsiteY44" fmla="*/ 5012929 h 6858000"/>
              <a:gd name="connsiteX45" fmla="*/ 846340 w 2422397"/>
              <a:gd name="connsiteY45" fmla="*/ 4944976 h 6858000"/>
              <a:gd name="connsiteX46" fmla="*/ 840157 w 2422397"/>
              <a:gd name="connsiteY46" fmla="*/ 4872869 h 6858000"/>
              <a:gd name="connsiteX47" fmla="*/ 855718 w 2422397"/>
              <a:gd name="connsiteY47" fmla="*/ 4850916 h 6858000"/>
              <a:gd name="connsiteX48" fmla="*/ 858709 w 2422397"/>
              <a:gd name="connsiteY48" fmla="*/ 4847264 h 6858000"/>
              <a:gd name="connsiteX49" fmla="*/ 863990 w 2422397"/>
              <a:gd name="connsiteY49" fmla="*/ 4829718 h 6858000"/>
              <a:gd name="connsiteX50" fmla="*/ 873842 w 2422397"/>
              <a:gd name="connsiteY50" fmla="*/ 4828439 h 6858000"/>
              <a:gd name="connsiteX51" fmla="*/ 887779 w 2422397"/>
              <a:gd name="connsiteY51" fmla="*/ 4804655 h 6858000"/>
              <a:gd name="connsiteX52" fmla="*/ 893894 w 2422397"/>
              <a:gd name="connsiteY52" fmla="*/ 4777060 h 6858000"/>
              <a:gd name="connsiteX53" fmla="*/ 883546 w 2422397"/>
              <a:gd name="connsiteY53" fmla="*/ 4777089 h 6858000"/>
              <a:gd name="connsiteX54" fmla="*/ 883812 w 2422397"/>
              <a:gd name="connsiteY54" fmla="*/ 4774559 h 6858000"/>
              <a:gd name="connsiteX55" fmla="*/ 903401 w 2422397"/>
              <a:gd name="connsiteY55" fmla="*/ 4679442 h 6858000"/>
              <a:gd name="connsiteX56" fmla="*/ 916253 w 2422397"/>
              <a:gd name="connsiteY56" fmla="*/ 4651970 h 6858000"/>
              <a:gd name="connsiteX57" fmla="*/ 922608 w 2422397"/>
              <a:gd name="connsiteY57" fmla="*/ 4649785 h 6858000"/>
              <a:gd name="connsiteX58" fmla="*/ 924139 w 2422397"/>
              <a:gd name="connsiteY58" fmla="*/ 4631605 h 6858000"/>
              <a:gd name="connsiteX59" fmla="*/ 985938 w 2422397"/>
              <a:gd name="connsiteY59" fmla="*/ 4515358 h 6858000"/>
              <a:gd name="connsiteX60" fmla="*/ 1011638 w 2422397"/>
              <a:gd name="connsiteY60" fmla="*/ 4352312 h 6858000"/>
              <a:gd name="connsiteX61" fmla="*/ 1049579 w 2422397"/>
              <a:gd name="connsiteY61" fmla="*/ 4237953 h 6858000"/>
              <a:gd name="connsiteX62" fmla="*/ 1041314 w 2422397"/>
              <a:gd name="connsiteY62" fmla="*/ 4139706 h 6858000"/>
              <a:gd name="connsiteX63" fmla="*/ 1049328 w 2422397"/>
              <a:gd name="connsiteY63" fmla="*/ 4134671 h 6858000"/>
              <a:gd name="connsiteX64" fmla="*/ 1061133 w 2422397"/>
              <a:gd name="connsiteY64" fmla="*/ 4074160 h 6858000"/>
              <a:gd name="connsiteX65" fmla="*/ 1059121 w 2422397"/>
              <a:gd name="connsiteY65" fmla="*/ 3844497 h 6858000"/>
              <a:gd name="connsiteX66" fmla="*/ 1083386 w 2422397"/>
              <a:gd name="connsiteY66" fmla="*/ 3726730 h 6858000"/>
              <a:gd name="connsiteX67" fmla="*/ 1098990 w 2422397"/>
              <a:gd name="connsiteY67" fmla="*/ 3687782 h 6858000"/>
              <a:gd name="connsiteX68" fmla="*/ 1124701 w 2422397"/>
              <a:gd name="connsiteY68" fmla="*/ 3622348 h 6858000"/>
              <a:gd name="connsiteX69" fmla="*/ 1161137 w 2422397"/>
              <a:gd name="connsiteY69" fmla="*/ 3580464 h 6858000"/>
              <a:gd name="connsiteX70" fmla="*/ 1175812 w 2422397"/>
              <a:gd name="connsiteY70" fmla="*/ 3522969 h 6858000"/>
              <a:gd name="connsiteX71" fmla="*/ 1156951 w 2422397"/>
              <a:gd name="connsiteY71" fmla="*/ 3500538 h 6858000"/>
              <a:gd name="connsiteX72" fmla="*/ 1179877 w 2422397"/>
              <a:gd name="connsiteY72" fmla="*/ 3441984 h 6858000"/>
              <a:gd name="connsiteX73" fmla="*/ 1217096 w 2422397"/>
              <a:gd name="connsiteY73" fmla="*/ 3354156 h 6858000"/>
              <a:gd name="connsiteX74" fmla="*/ 1232811 w 2422397"/>
              <a:gd name="connsiteY74" fmla="*/ 3301153 h 6858000"/>
              <a:gd name="connsiteX75" fmla="*/ 1281985 w 2422397"/>
              <a:gd name="connsiteY75" fmla="*/ 3158933 h 6858000"/>
              <a:gd name="connsiteX76" fmla="*/ 1335997 w 2422397"/>
              <a:gd name="connsiteY76" fmla="*/ 3018423 h 6858000"/>
              <a:gd name="connsiteX77" fmla="*/ 1394864 w 2422397"/>
              <a:gd name="connsiteY77" fmla="*/ 2946152 h 6858000"/>
              <a:gd name="connsiteX78" fmla="*/ 1436360 w 2422397"/>
              <a:gd name="connsiteY78" fmla="*/ 2829469 h 6858000"/>
              <a:gd name="connsiteX79" fmla="*/ 1447242 w 2422397"/>
              <a:gd name="connsiteY79" fmla="*/ 2811546 h 6858000"/>
              <a:gd name="connsiteX80" fmla="*/ 1449881 w 2422397"/>
              <a:gd name="connsiteY80" fmla="*/ 2781535 h 6858000"/>
              <a:gd name="connsiteX81" fmla="*/ 1459218 w 2422397"/>
              <a:gd name="connsiteY81" fmla="*/ 2660724 h 6858000"/>
              <a:gd name="connsiteX82" fmla="*/ 1455455 w 2422397"/>
              <a:gd name="connsiteY82" fmla="*/ 2560980 h 6858000"/>
              <a:gd name="connsiteX83" fmla="*/ 1497362 w 2422397"/>
              <a:gd name="connsiteY83" fmla="*/ 2456303 h 6858000"/>
              <a:gd name="connsiteX84" fmla="*/ 1507343 w 2422397"/>
              <a:gd name="connsiteY84" fmla="*/ 2385923 h 6858000"/>
              <a:gd name="connsiteX85" fmla="*/ 1540772 w 2422397"/>
              <a:gd name="connsiteY85" fmla="*/ 2256097 h 6858000"/>
              <a:gd name="connsiteX86" fmla="*/ 1569381 w 2422397"/>
              <a:gd name="connsiteY86" fmla="*/ 2165158 h 6858000"/>
              <a:gd name="connsiteX87" fmla="*/ 1576109 w 2422397"/>
              <a:gd name="connsiteY87" fmla="*/ 2078660 h 6858000"/>
              <a:gd name="connsiteX88" fmla="*/ 1564751 w 2422397"/>
              <a:gd name="connsiteY88" fmla="*/ 2009574 h 6858000"/>
              <a:gd name="connsiteX89" fmla="*/ 1571917 w 2422397"/>
              <a:gd name="connsiteY89" fmla="*/ 1903700 h 6858000"/>
              <a:gd name="connsiteX90" fmla="*/ 1564944 w 2422397"/>
              <a:gd name="connsiteY90" fmla="*/ 1821321 h 6858000"/>
              <a:gd name="connsiteX91" fmla="*/ 1579022 w 2422397"/>
              <a:gd name="connsiteY91" fmla="*/ 1718757 h 6858000"/>
              <a:gd name="connsiteX92" fmla="*/ 1590196 w 2422397"/>
              <a:gd name="connsiteY92" fmla="*/ 1595914 h 6858000"/>
              <a:gd name="connsiteX93" fmla="*/ 1624363 w 2422397"/>
              <a:gd name="connsiteY93" fmla="*/ 1502483 h 6858000"/>
              <a:gd name="connsiteX94" fmla="*/ 1631539 w 2422397"/>
              <a:gd name="connsiteY94" fmla="*/ 1431520 h 6858000"/>
              <a:gd name="connsiteX95" fmla="*/ 1646296 w 2422397"/>
              <a:gd name="connsiteY95" fmla="*/ 1333057 h 6858000"/>
              <a:gd name="connsiteX96" fmla="*/ 1696091 w 2422397"/>
              <a:gd name="connsiteY96" fmla="*/ 1202078 h 6858000"/>
              <a:gd name="connsiteX97" fmla="*/ 1706993 w 2422397"/>
              <a:gd name="connsiteY97" fmla="*/ 1104797 h 6858000"/>
              <a:gd name="connsiteX98" fmla="*/ 1777273 w 2422397"/>
              <a:gd name="connsiteY98" fmla="*/ 916268 h 6858000"/>
              <a:gd name="connsiteX99" fmla="*/ 1850836 w 2422397"/>
              <a:gd name="connsiteY99" fmla="*/ 825516 h 6858000"/>
              <a:gd name="connsiteX100" fmla="*/ 1911831 w 2422397"/>
              <a:gd name="connsiteY100" fmla="*/ 696577 h 6858000"/>
              <a:gd name="connsiteX101" fmla="*/ 1942209 w 2422397"/>
              <a:gd name="connsiteY101" fmla="*/ 575807 h 6858000"/>
              <a:gd name="connsiteX102" fmla="*/ 1951374 w 2422397"/>
              <a:gd name="connsiteY102" fmla="*/ 556682 h 6858000"/>
              <a:gd name="connsiteX103" fmla="*/ 1951170 w 2422397"/>
              <a:gd name="connsiteY103" fmla="*/ 526639 h 6858000"/>
              <a:gd name="connsiteX104" fmla="*/ 1949059 w 2422397"/>
              <a:gd name="connsiteY104" fmla="*/ 405872 h 6858000"/>
              <a:gd name="connsiteX105" fmla="*/ 1954018 w 2422397"/>
              <a:gd name="connsiteY105" fmla="*/ 307622 h 6858000"/>
              <a:gd name="connsiteX106" fmla="*/ 1967790 w 2422397"/>
              <a:gd name="connsiteY106" fmla="*/ 198682 h 6858000"/>
              <a:gd name="connsiteX107" fmla="*/ 1971093 w 2422397"/>
              <a:gd name="connsiteY107" fmla="*/ 127747 h 6858000"/>
              <a:gd name="connsiteX108" fmla="*/ 1951841 w 2422397"/>
              <a:gd name="connsiteY108" fmla="*/ 4678 h 6858000"/>
              <a:gd name="connsiteX109" fmla="*/ 1953649 w 2422397"/>
              <a:gd name="connsiteY109"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393529 w 2422397"/>
              <a:gd name="connsiteY13" fmla="*/ 6259863 h 6858000"/>
              <a:gd name="connsiteX14" fmla="*/ 443949 w 2422397"/>
              <a:gd name="connsiteY14" fmla="*/ 6218313 h 6858000"/>
              <a:gd name="connsiteX15" fmla="*/ 478259 w 2422397"/>
              <a:gd name="connsiteY15" fmla="*/ 6183918 h 6858000"/>
              <a:gd name="connsiteX16" fmla="*/ 482177 w 2422397"/>
              <a:gd name="connsiteY16" fmla="*/ 6173358 h 6858000"/>
              <a:gd name="connsiteX17" fmla="*/ 482556 w 2422397"/>
              <a:gd name="connsiteY17" fmla="*/ 6173443 h 6858000"/>
              <a:gd name="connsiteX18" fmla="*/ 485673 w 2422397"/>
              <a:gd name="connsiteY18" fmla="*/ 6162875 h 6858000"/>
              <a:gd name="connsiteX19" fmla="*/ 524588 w 2422397"/>
              <a:gd name="connsiteY19" fmla="*/ 6111327 h 6858000"/>
              <a:gd name="connsiteX20" fmla="*/ 547843 w 2422397"/>
              <a:gd name="connsiteY20" fmla="*/ 6075666 h 6858000"/>
              <a:gd name="connsiteX21" fmla="*/ 562259 w 2422397"/>
              <a:gd name="connsiteY21" fmla="*/ 6054865 h 6858000"/>
              <a:gd name="connsiteX22" fmla="*/ 571463 w 2422397"/>
              <a:gd name="connsiteY22" fmla="*/ 6045606 h 6858000"/>
              <a:gd name="connsiteX23" fmla="*/ 573012 w 2422397"/>
              <a:gd name="connsiteY23" fmla="*/ 6046223 h 6858000"/>
              <a:gd name="connsiteX24" fmla="*/ 584071 w 2422397"/>
              <a:gd name="connsiteY24" fmla="*/ 5992286 h 6858000"/>
              <a:gd name="connsiteX25" fmla="*/ 587812 w 2422397"/>
              <a:gd name="connsiteY25" fmla="*/ 5987907 h 6858000"/>
              <a:gd name="connsiteX26" fmla="*/ 592115 w 2422397"/>
              <a:gd name="connsiteY26" fmla="*/ 5949187 h 6858000"/>
              <a:gd name="connsiteX27" fmla="*/ 595889 w 2422397"/>
              <a:gd name="connsiteY27" fmla="*/ 5931081 h 6858000"/>
              <a:gd name="connsiteX28" fmla="*/ 593758 w 2422397"/>
              <a:gd name="connsiteY28" fmla="*/ 5922047 h 6858000"/>
              <a:gd name="connsiteX29" fmla="*/ 600949 w 2422397"/>
              <a:gd name="connsiteY29" fmla="*/ 5897316 h 6858000"/>
              <a:gd name="connsiteX30" fmla="*/ 602981 w 2422397"/>
              <a:gd name="connsiteY30" fmla="*/ 5895955 h 6858000"/>
              <a:gd name="connsiteX31" fmla="*/ 604430 w 2422397"/>
              <a:gd name="connsiteY31" fmla="*/ 5870052 h 6858000"/>
              <a:gd name="connsiteX32" fmla="*/ 631983 w 2422397"/>
              <a:gd name="connsiteY32" fmla="*/ 5814475 h 6858000"/>
              <a:gd name="connsiteX33" fmla="*/ 654861 w 2422397"/>
              <a:gd name="connsiteY33" fmla="*/ 5538948 h 6858000"/>
              <a:gd name="connsiteX34" fmla="*/ 723657 w 2422397"/>
              <a:gd name="connsiteY34" fmla="*/ 5356170 h 6858000"/>
              <a:gd name="connsiteX35" fmla="*/ 723661 w 2422397"/>
              <a:gd name="connsiteY35" fmla="*/ 5356076 h 6858000"/>
              <a:gd name="connsiteX36" fmla="*/ 725358 w 2422397"/>
              <a:gd name="connsiteY36" fmla="*/ 5309193 h 6858000"/>
              <a:gd name="connsiteX37" fmla="*/ 726926 w 2422397"/>
              <a:gd name="connsiteY37" fmla="*/ 5311182 h 6858000"/>
              <a:gd name="connsiteX38" fmla="*/ 727761 w 2422397"/>
              <a:gd name="connsiteY38" fmla="*/ 5304702 h 6858000"/>
              <a:gd name="connsiteX39" fmla="*/ 732974 w 2422397"/>
              <a:gd name="connsiteY39" fmla="*/ 5303522 h 6858000"/>
              <a:gd name="connsiteX40" fmla="*/ 762873 w 2422397"/>
              <a:gd name="connsiteY40" fmla="*/ 5269094 h 6858000"/>
              <a:gd name="connsiteX41" fmla="*/ 784867 w 2422397"/>
              <a:gd name="connsiteY41" fmla="*/ 5235785 h 6858000"/>
              <a:gd name="connsiteX42" fmla="*/ 796271 w 2422397"/>
              <a:gd name="connsiteY42" fmla="*/ 5175473 h 6858000"/>
              <a:gd name="connsiteX43" fmla="*/ 821529 w 2422397"/>
              <a:gd name="connsiteY43" fmla="*/ 5012929 h 6858000"/>
              <a:gd name="connsiteX44" fmla="*/ 846340 w 2422397"/>
              <a:gd name="connsiteY44" fmla="*/ 4944976 h 6858000"/>
              <a:gd name="connsiteX45" fmla="*/ 840157 w 2422397"/>
              <a:gd name="connsiteY45" fmla="*/ 4872869 h 6858000"/>
              <a:gd name="connsiteX46" fmla="*/ 855718 w 2422397"/>
              <a:gd name="connsiteY46" fmla="*/ 4850916 h 6858000"/>
              <a:gd name="connsiteX47" fmla="*/ 858709 w 2422397"/>
              <a:gd name="connsiteY47" fmla="*/ 4847264 h 6858000"/>
              <a:gd name="connsiteX48" fmla="*/ 863990 w 2422397"/>
              <a:gd name="connsiteY48" fmla="*/ 4829718 h 6858000"/>
              <a:gd name="connsiteX49" fmla="*/ 873842 w 2422397"/>
              <a:gd name="connsiteY49" fmla="*/ 4828439 h 6858000"/>
              <a:gd name="connsiteX50" fmla="*/ 887779 w 2422397"/>
              <a:gd name="connsiteY50" fmla="*/ 4804655 h 6858000"/>
              <a:gd name="connsiteX51" fmla="*/ 893894 w 2422397"/>
              <a:gd name="connsiteY51" fmla="*/ 4777060 h 6858000"/>
              <a:gd name="connsiteX52" fmla="*/ 883546 w 2422397"/>
              <a:gd name="connsiteY52" fmla="*/ 4777089 h 6858000"/>
              <a:gd name="connsiteX53" fmla="*/ 883812 w 2422397"/>
              <a:gd name="connsiteY53" fmla="*/ 4774559 h 6858000"/>
              <a:gd name="connsiteX54" fmla="*/ 903401 w 2422397"/>
              <a:gd name="connsiteY54" fmla="*/ 4679442 h 6858000"/>
              <a:gd name="connsiteX55" fmla="*/ 916253 w 2422397"/>
              <a:gd name="connsiteY55" fmla="*/ 4651970 h 6858000"/>
              <a:gd name="connsiteX56" fmla="*/ 922608 w 2422397"/>
              <a:gd name="connsiteY56" fmla="*/ 4649785 h 6858000"/>
              <a:gd name="connsiteX57" fmla="*/ 924139 w 2422397"/>
              <a:gd name="connsiteY57" fmla="*/ 4631605 h 6858000"/>
              <a:gd name="connsiteX58" fmla="*/ 985938 w 2422397"/>
              <a:gd name="connsiteY58" fmla="*/ 4515358 h 6858000"/>
              <a:gd name="connsiteX59" fmla="*/ 1011638 w 2422397"/>
              <a:gd name="connsiteY59" fmla="*/ 4352312 h 6858000"/>
              <a:gd name="connsiteX60" fmla="*/ 1049579 w 2422397"/>
              <a:gd name="connsiteY60" fmla="*/ 4237953 h 6858000"/>
              <a:gd name="connsiteX61" fmla="*/ 1041314 w 2422397"/>
              <a:gd name="connsiteY61" fmla="*/ 4139706 h 6858000"/>
              <a:gd name="connsiteX62" fmla="*/ 1049328 w 2422397"/>
              <a:gd name="connsiteY62" fmla="*/ 4134671 h 6858000"/>
              <a:gd name="connsiteX63" fmla="*/ 1061133 w 2422397"/>
              <a:gd name="connsiteY63" fmla="*/ 4074160 h 6858000"/>
              <a:gd name="connsiteX64" fmla="*/ 1059121 w 2422397"/>
              <a:gd name="connsiteY64" fmla="*/ 3844497 h 6858000"/>
              <a:gd name="connsiteX65" fmla="*/ 1083386 w 2422397"/>
              <a:gd name="connsiteY65" fmla="*/ 3726730 h 6858000"/>
              <a:gd name="connsiteX66" fmla="*/ 1098990 w 2422397"/>
              <a:gd name="connsiteY66" fmla="*/ 3687782 h 6858000"/>
              <a:gd name="connsiteX67" fmla="*/ 1124701 w 2422397"/>
              <a:gd name="connsiteY67" fmla="*/ 3622348 h 6858000"/>
              <a:gd name="connsiteX68" fmla="*/ 1161137 w 2422397"/>
              <a:gd name="connsiteY68" fmla="*/ 3580464 h 6858000"/>
              <a:gd name="connsiteX69" fmla="*/ 1175812 w 2422397"/>
              <a:gd name="connsiteY69" fmla="*/ 3522969 h 6858000"/>
              <a:gd name="connsiteX70" fmla="*/ 1156951 w 2422397"/>
              <a:gd name="connsiteY70" fmla="*/ 3500538 h 6858000"/>
              <a:gd name="connsiteX71" fmla="*/ 1179877 w 2422397"/>
              <a:gd name="connsiteY71" fmla="*/ 3441984 h 6858000"/>
              <a:gd name="connsiteX72" fmla="*/ 1217096 w 2422397"/>
              <a:gd name="connsiteY72" fmla="*/ 3354156 h 6858000"/>
              <a:gd name="connsiteX73" fmla="*/ 1232811 w 2422397"/>
              <a:gd name="connsiteY73" fmla="*/ 3301153 h 6858000"/>
              <a:gd name="connsiteX74" fmla="*/ 1281985 w 2422397"/>
              <a:gd name="connsiteY74" fmla="*/ 3158933 h 6858000"/>
              <a:gd name="connsiteX75" fmla="*/ 1335997 w 2422397"/>
              <a:gd name="connsiteY75" fmla="*/ 3018423 h 6858000"/>
              <a:gd name="connsiteX76" fmla="*/ 1394864 w 2422397"/>
              <a:gd name="connsiteY76" fmla="*/ 2946152 h 6858000"/>
              <a:gd name="connsiteX77" fmla="*/ 1436360 w 2422397"/>
              <a:gd name="connsiteY77" fmla="*/ 2829469 h 6858000"/>
              <a:gd name="connsiteX78" fmla="*/ 1447242 w 2422397"/>
              <a:gd name="connsiteY78" fmla="*/ 2811546 h 6858000"/>
              <a:gd name="connsiteX79" fmla="*/ 1449881 w 2422397"/>
              <a:gd name="connsiteY79" fmla="*/ 2781535 h 6858000"/>
              <a:gd name="connsiteX80" fmla="*/ 1459218 w 2422397"/>
              <a:gd name="connsiteY80" fmla="*/ 2660724 h 6858000"/>
              <a:gd name="connsiteX81" fmla="*/ 1455455 w 2422397"/>
              <a:gd name="connsiteY81" fmla="*/ 2560980 h 6858000"/>
              <a:gd name="connsiteX82" fmla="*/ 1497362 w 2422397"/>
              <a:gd name="connsiteY82" fmla="*/ 2456303 h 6858000"/>
              <a:gd name="connsiteX83" fmla="*/ 1507343 w 2422397"/>
              <a:gd name="connsiteY83" fmla="*/ 2385923 h 6858000"/>
              <a:gd name="connsiteX84" fmla="*/ 1540772 w 2422397"/>
              <a:gd name="connsiteY84" fmla="*/ 2256097 h 6858000"/>
              <a:gd name="connsiteX85" fmla="*/ 1569381 w 2422397"/>
              <a:gd name="connsiteY85" fmla="*/ 2165158 h 6858000"/>
              <a:gd name="connsiteX86" fmla="*/ 1576109 w 2422397"/>
              <a:gd name="connsiteY86" fmla="*/ 2078660 h 6858000"/>
              <a:gd name="connsiteX87" fmla="*/ 1564751 w 2422397"/>
              <a:gd name="connsiteY87" fmla="*/ 2009574 h 6858000"/>
              <a:gd name="connsiteX88" fmla="*/ 1571917 w 2422397"/>
              <a:gd name="connsiteY88" fmla="*/ 1903700 h 6858000"/>
              <a:gd name="connsiteX89" fmla="*/ 1564944 w 2422397"/>
              <a:gd name="connsiteY89" fmla="*/ 1821321 h 6858000"/>
              <a:gd name="connsiteX90" fmla="*/ 1579022 w 2422397"/>
              <a:gd name="connsiteY90" fmla="*/ 1718757 h 6858000"/>
              <a:gd name="connsiteX91" fmla="*/ 1590196 w 2422397"/>
              <a:gd name="connsiteY91" fmla="*/ 1595914 h 6858000"/>
              <a:gd name="connsiteX92" fmla="*/ 1624363 w 2422397"/>
              <a:gd name="connsiteY92" fmla="*/ 1502483 h 6858000"/>
              <a:gd name="connsiteX93" fmla="*/ 1631539 w 2422397"/>
              <a:gd name="connsiteY93" fmla="*/ 1431520 h 6858000"/>
              <a:gd name="connsiteX94" fmla="*/ 1646296 w 2422397"/>
              <a:gd name="connsiteY94" fmla="*/ 1333057 h 6858000"/>
              <a:gd name="connsiteX95" fmla="*/ 1696091 w 2422397"/>
              <a:gd name="connsiteY95" fmla="*/ 1202078 h 6858000"/>
              <a:gd name="connsiteX96" fmla="*/ 1706993 w 2422397"/>
              <a:gd name="connsiteY96" fmla="*/ 1104797 h 6858000"/>
              <a:gd name="connsiteX97" fmla="*/ 1777273 w 2422397"/>
              <a:gd name="connsiteY97" fmla="*/ 916268 h 6858000"/>
              <a:gd name="connsiteX98" fmla="*/ 1850836 w 2422397"/>
              <a:gd name="connsiteY98" fmla="*/ 825516 h 6858000"/>
              <a:gd name="connsiteX99" fmla="*/ 1911831 w 2422397"/>
              <a:gd name="connsiteY99" fmla="*/ 696577 h 6858000"/>
              <a:gd name="connsiteX100" fmla="*/ 1942209 w 2422397"/>
              <a:gd name="connsiteY100" fmla="*/ 575807 h 6858000"/>
              <a:gd name="connsiteX101" fmla="*/ 1951374 w 2422397"/>
              <a:gd name="connsiteY101" fmla="*/ 556682 h 6858000"/>
              <a:gd name="connsiteX102" fmla="*/ 1951170 w 2422397"/>
              <a:gd name="connsiteY102" fmla="*/ 526639 h 6858000"/>
              <a:gd name="connsiteX103" fmla="*/ 1949059 w 2422397"/>
              <a:gd name="connsiteY103" fmla="*/ 405872 h 6858000"/>
              <a:gd name="connsiteX104" fmla="*/ 1954018 w 2422397"/>
              <a:gd name="connsiteY104" fmla="*/ 307622 h 6858000"/>
              <a:gd name="connsiteX105" fmla="*/ 1967790 w 2422397"/>
              <a:gd name="connsiteY105" fmla="*/ 198682 h 6858000"/>
              <a:gd name="connsiteX106" fmla="*/ 1971093 w 2422397"/>
              <a:gd name="connsiteY106" fmla="*/ 127747 h 6858000"/>
              <a:gd name="connsiteX107" fmla="*/ 1951841 w 2422397"/>
              <a:gd name="connsiteY107" fmla="*/ 4678 h 6858000"/>
              <a:gd name="connsiteX108" fmla="*/ 1953649 w 2422397"/>
              <a:gd name="connsiteY108"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73012 w 2422397"/>
              <a:gd name="connsiteY22" fmla="*/ 6046223 h 6858000"/>
              <a:gd name="connsiteX23" fmla="*/ 584071 w 2422397"/>
              <a:gd name="connsiteY23" fmla="*/ 5992286 h 6858000"/>
              <a:gd name="connsiteX24" fmla="*/ 587812 w 2422397"/>
              <a:gd name="connsiteY24" fmla="*/ 5987907 h 6858000"/>
              <a:gd name="connsiteX25" fmla="*/ 592115 w 2422397"/>
              <a:gd name="connsiteY25" fmla="*/ 5949187 h 6858000"/>
              <a:gd name="connsiteX26" fmla="*/ 595889 w 2422397"/>
              <a:gd name="connsiteY26" fmla="*/ 5931081 h 6858000"/>
              <a:gd name="connsiteX27" fmla="*/ 593758 w 2422397"/>
              <a:gd name="connsiteY27" fmla="*/ 5922047 h 6858000"/>
              <a:gd name="connsiteX28" fmla="*/ 600949 w 2422397"/>
              <a:gd name="connsiteY28" fmla="*/ 5897316 h 6858000"/>
              <a:gd name="connsiteX29" fmla="*/ 602981 w 2422397"/>
              <a:gd name="connsiteY29" fmla="*/ 5895955 h 6858000"/>
              <a:gd name="connsiteX30" fmla="*/ 604430 w 2422397"/>
              <a:gd name="connsiteY30" fmla="*/ 5870052 h 6858000"/>
              <a:gd name="connsiteX31" fmla="*/ 631983 w 2422397"/>
              <a:gd name="connsiteY31" fmla="*/ 5814475 h 6858000"/>
              <a:gd name="connsiteX32" fmla="*/ 654861 w 2422397"/>
              <a:gd name="connsiteY32" fmla="*/ 5538948 h 6858000"/>
              <a:gd name="connsiteX33" fmla="*/ 723657 w 2422397"/>
              <a:gd name="connsiteY33" fmla="*/ 5356170 h 6858000"/>
              <a:gd name="connsiteX34" fmla="*/ 723661 w 2422397"/>
              <a:gd name="connsiteY34" fmla="*/ 5356076 h 6858000"/>
              <a:gd name="connsiteX35" fmla="*/ 725358 w 2422397"/>
              <a:gd name="connsiteY35" fmla="*/ 5309193 h 6858000"/>
              <a:gd name="connsiteX36" fmla="*/ 726926 w 2422397"/>
              <a:gd name="connsiteY36" fmla="*/ 5311182 h 6858000"/>
              <a:gd name="connsiteX37" fmla="*/ 727761 w 2422397"/>
              <a:gd name="connsiteY37" fmla="*/ 5304702 h 6858000"/>
              <a:gd name="connsiteX38" fmla="*/ 732974 w 2422397"/>
              <a:gd name="connsiteY38" fmla="*/ 5303522 h 6858000"/>
              <a:gd name="connsiteX39" fmla="*/ 762873 w 2422397"/>
              <a:gd name="connsiteY39" fmla="*/ 5269094 h 6858000"/>
              <a:gd name="connsiteX40" fmla="*/ 784867 w 2422397"/>
              <a:gd name="connsiteY40" fmla="*/ 5235785 h 6858000"/>
              <a:gd name="connsiteX41" fmla="*/ 796271 w 2422397"/>
              <a:gd name="connsiteY41" fmla="*/ 5175473 h 6858000"/>
              <a:gd name="connsiteX42" fmla="*/ 821529 w 2422397"/>
              <a:gd name="connsiteY42" fmla="*/ 5012929 h 6858000"/>
              <a:gd name="connsiteX43" fmla="*/ 846340 w 2422397"/>
              <a:gd name="connsiteY43" fmla="*/ 4944976 h 6858000"/>
              <a:gd name="connsiteX44" fmla="*/ 840157 w 2422397"/>
              <a:gd name="connsiteY44" fmla="*/ 4872869 h 6858000"/>
              <a:gd name="connsiteX45" fmla="*/ 855718 w 2422397"/>
              <a:gd name="connsiteY45" fmla="*/ 4850916 h 6858000"/>
              <a:gd name="connsiteX46" fmla="*/ 858709 w 2422397"/>
              <a:gd name="connsiteY46" fmla="*/ 4847264 h 6858000"/>
              <a:gd name="connsiteX47" fmla="*/ 863990 w 2422397"/>
              <a:gd name="connsiteY47" fmla="*/ 4829718 h 6858000"/>
              <a:gd name="connsiteX48" fmla="*/ 873842 w 2422397"/>
              <a:gd name="connsiteY48" fmla="*/ 4828439 h 6858000"/>
              <a:gd name="connsiteX49" fmla="*/ 887779 w 2422397"/>
              <a:gd name="connsiteY49" fmla="*/ 4804655 h 6858000"/>
              <a:gd name="connsiteX50" fmla="*/ 893894 w 2422397"/>
              <a:gd name="connsiteY50" fmla="*/ 4777060 h 6858000"/>
              <a:gd name="connsiteX51" fmla="*/ 883546 w 2422397"/>
              <a:gd name="connsiteY51" fmla="*/ 4777089 h 6858000"/>
              <a:gd name="connsiteX52" fmla="*/ 883812 w 2422397"/>
              <a:gd name="connsiteY52" fmla="*/ 4774559 h 6858000"/>
              <a:gd name="connsiteX53" fmla="*/ 903401 w 2422397"/>
              <a:gd name="connsiteY53" fmla="*/ 4679442 h 6858000"/>
              <a:gd name="connsiteX54" fmla="*/ 916253 w 2422397"/>
              <a:gd name="connsiteY54" fmla="*/ 4651970 h 6858000"/>
              <a:gd name="connsiteX55" fmla="*/ 922608 w 2422397"/>
              <a:gd name="connsiteY55" fmla="*/ 4649785 h 6858000"/>
              <a:gd name="connsiteX56" fmla="*/ 924139 w 2422397"/>
              <a:gd name="connsiteY56" fmla="*/ 4631605 h 6858000"/>
              <a:gd name="connsiteX57" fmla="*/ 985938 w 2422397"/>
              <a:gd name="connsiteY57" fmla="*/ 4515358 h 6858000"/>
              <a:gd name="connsiteX58" fmla="*/ 1011638 w 2422397"/>
              <a:gd name="connsiteY58" fmla="*/ 4352312 h 6858000"/>
              <a:gd name="connsiteX59" fmla="*/ 1049579 w 2422397"/>
              <a:gd name="connsiteY59" fmla="*/ 4237953 h 6858000"/>
              <a:gd name="connsiteX60" fmla="*/ 1041314 w 2422397"/>
              <a:gd name="connsiteY60" fmla="*/ 4139706 h 6858000"/>
              <a:gd name="connsiteX61" fmla="*/ 1049328 w 2422397"/>
              <a:gd name="connsiteY61" fmla="*/ 4134671 h 6858000"/>
              <a:gd name="connsiteX62" fmla="*/ 1061133 w 2422397"/>
              <a:gd name="connsiteY62" fmla="*/ 4074160 h 6858000"/>
              <a:gd name="connsiteX63" fmla="*/ 1059121 w 2422397"/>
              <a:gd name="connsiteY63" fmla="*/ 3844497 h 6858000"/>
              <a:gd name="connsiteX64" fmla="*/ 1083386 w 2422397"/>
              <a:gd name="connsiteY64" fmla="*/ 3726730 h 6858000"/>
              <a:gd name="connsiteX65" fmla="*/ 1098990 w 2422397"/>
              <a:gd name="connsiteY65" fmla="*/ 3687782 h 6858000"/>
              <a:gd name="connsiteX66" fmla="*/ 1124701 w 2422397"/>
              <a:gd name="connsiteY66" fmla="*/ 3622348 h 6858000"/>
              <a:gd name="connsiteX67" fmla="*/ 1161137 w 2422397"/>
              <a:gd name="connsiteY67" fmla="*/ 3580464 h 6858000"/>
              <a:gd name="connsiteX68" fmla="*/ 1175812 w 2422397"/>
              <a:gd name="connsiteY68" fmla="*/ 3522969 h 6858000"/>
              <a:gd name="connsiteX69" fmla="*/ 1156951 w 2422397"/>
              <a:gd name="connsiteY69" fmla="*/ 3500538 h 6858000"/>
              <a:gd name="connsiteX70" fmla="*/ 1179877 w 2422397"/>
              <a:gd name="connsiteY70" fmla="*/ 3441984 h 6858000"/>
              <a:gd name="connsiteX71" fmla="*/ 1217096 w 2422397"/>
              <a:gd name="connsiteY71" fmla="*/ 3354156 h 6858000"/>
              <a:gd name="connsiteX72" fmla="*/ 1232811 w 2422397"/>
              <a:gd name="connsiteY72" fmla="*/ 3301153 h 6858000"/>
              <a:gd name="connsiteX73" fmla="*/ 1281985 w 2422397"/>
              <a:gd name="connsiteY73" fmla="*/ 3158933 h 6858000"/>
              <a:gd name="connsiteX74" fmla="*/ 1335997 w 2422397"/>
              <a:gd name="connsiteY74" fmla="*/ 3018423 h 6858000"/>
              <a:gd name="connsiteX75" fmla="*/ 1394864 w 2422397"/>
              <a:gd name="connsiteY75" fmla="*/ 2946152 h 6858000"/>
              <a:gd name="connsiteX76" fmla="*/ 1436360 w 2422397"/>
              <a:gd name="connsiteY76" fmla="*/ 2829469 h 6858000"/>
              <a:gd name="connsiteX77" fmla="*/ 1447242 w 2422397"/>
              <a:gd name="connsiteY77" fmla="*/ 2811546 h 6858000"/>
              <a:gd name="connsiteX78" fmla="*/ 1449881 w 2422397"/>
              <a:gd name="connsiteY78" fmla="*/ 2781535 h 6858000"/>
              <a:gd name="connsiteX79" fmla="*/ 1459218 w 2422397"/>
              <a:gd name="connsiteY79" fmla="*/ 2660724 h 6858000"/>
              <a:gd name="connsiteX80" fmla="*/ 1455455 w 2422397"/>
              <a:gd name="connsiteY80" fmla="*/ 2560980 h 6858000"/>
              <a:gd name="connsiteX81" fmla="*/ 1497362 w 2422397"/>
              <a:gd name="connsiteY81" fmla="*/ 2456303 h 6858000"/>
              <a:gd name="connsiteX82" fmla="*/ 1507343 w 2422397"/>
              <a:gd name="connsiteY82" fmla="*/ 2385923 h 6858000"/>
              <a:gd name="connsiteX83" fmla="*/ 1540772 w 2422397"/>
              <a:gd name="connsiteY83" fmla="*/ 2256097 h 6858000"/>
              <a:gd name="connsiteX84" fmla="*/ 1569381 w 2422397"/>
              <a:gd name="connsiteY84" fmla="*/ 2165158 h 6858000"/>
              <a:gd name="connsiteX85" fmla="*/ 1576109 w 2422397"/>
              <a:gd name="connsiteY85" fmla="*/ 2078660 h 6858000"/>
              <a:gd name="connsiteX86" fmla="*/ 1564751 w 2422397"/>
              <a:gd name="connsiteY86" fmla="*/ 2009574 h 6858000"/>
              <a:gd name="connsiteX87" fmla="*/ 1571917 w 2422397"/>
              <a:gd name="connsiteY87" fmla="*/ 1903700 h 6858000"/>
              <a:gd name="connsiteX88" fmla="*/ 1564944 w 2422397"/>
              <a:gd name="connsiteY88" fmla="*/ 1821321 h 6858000"/>
              <a:gd name="connsiteX89" fmla="*/ 1579022 w 2422397"/>
              <a:gd name="connsiteY89" fmla="*/ 1718757 h 6858000"/>
              <a:gd name="connsiteX90" fmla="*/ 1590196 w 2422397"/>
              <a:gd name="connsiteY90" fmla="*/ 1595914 h 6858000"/>
              <a:gd name="connsiteX91" fmla="*/ 1624363 w 2422397"/>
              <a:gd name="connsiteY91" fmla="*/ 1502483 h 6858000"/>
              <a:gd name="connsiteX92" fmla="*/ 1631539 w 2422397"/>
              <a:gd name="connsiteY92" fmla="*/ 1431520 h 6858000"/>
              <a:gd name="connsiteX93" fmla="*/ 1646296 w 2422397"/>
              <a:gd name="connsiteY93" fmla="*/ 1333057 h 6858000"/>
              <a:gd name="connsiteX94" fmla="*/ 1696091 w 2422397"/>
              <a:gd name="connsiteY94" fmla="*/ 1202078 h 6858000"/>
              <a:gd name="connsiteX95" fmla="*/ 1706993 w 2422397"/>
              <a:gd name="connsiteY95" fmla="*/ 1104797 h 6858000"/>
              <a:gd name="connsiteX96" fmla="*/ 1777273 w 2422397"/>
              <a:gd name="connsiteY96" fmla="*/ 916268 h 6858000"/>
              <a:gd name="connsiteX97" fmla="*/ 1850836 w 2422397"/>
              <a:gd name="connsiteY97" fmla="*/ 825516 h 6858000"/>
              <a:gd name="connsiteX98" fmla="*/ 1911831 w 2422397"/>
              <a:gd name="connsiteY98" fmla="*/ 696577 h 6858000"/>
              <a:gd name="connsiteX99" fmla="*/ 1942209 w 2422397"/>
              <a:gd name="connsiteY99" fmla="*/ 575807 h 6858000"/>
              <a:gd name="connsiteX100" fmla="*/ 1951374 w 2422397"/>
              <a:gd name="connsiteY100" fmla="*/ 556682 h 6858000"/>
              <a:gd name="connsiteX101" fmla="*/ 1951170 w 2422397"/>
              <a:gd name="connsiteY101" fmla="*/ 526639 h 6858000"/>
              <a:gd name="connsiteX102" fmla="*/ 1949059 w 2422397"/>
              <a:gd name="connsiteY102" fmla="*/ 405872 h 6858000"/>
              <a:gd name="connsiteX103" fmla="*/ 1954018 w 2422397"/>
              <a:gd name="connsiteY103" fmla="*/ 307622 h 6858000"/>
              <a:gd name="connsiteX104" fmla="*/ 1967790 w 2422397"/>
              <a:gd name="connsiteY104" fmla="*/ 198682 h 6858000"/>
              <a:gd name="connsiteX105" fmla="*/ 1971093 w 2422397"/>
              <a:gd name="connsiteY105" fmla="*/ 127747 h 6858000"/>
              <a:gd name="connsiteX106" fmla="*/ 1951841 w 2422397"/>
              <a:gd name="connsiteY106" fmla="*/ 4678 h 6858000"/>
              <a:gd name="connsiteX107" fmla="*/ 1953649 w 2422397"/>
              <a:gd name="connsiteY107"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54861 w 2422397"/>
              <a:gd name="connsiteY31" fmla="*/ 5538948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56951 w 2422397"/>
              <a:gd name="connsiteY68" fmla="*/ 3500538 h 6858000"/>
              <a:gd name="connsiteX69" fmla="*/ 1179877 w 2422397"/>
              <a:gd name="connsiteY69" fmla="*/ 3441984 h 6858000"/>
              <a:gd name="connsiteX70" fmla="*/ 1217096 w 2422397"/>
              <a:gd name="connsiteY70" fmla="*/ 3354156 h 6858000"/>
              <a:gd name="connsiteX71" fmla="*/ 1232811 w 2422397"/>
              <a:gd name="connsiteY71" fmla="*/ 3301153 h 6858000"/>
              <a:gd name="connsiteX72" fmla="*/ 1281985 w 2422397"/>
              <a:gd name="connsiteY72" fmla="*/ 3158933 h 6858000"/>
              <a:gd name="connsiteX73" fmla="*/ 1335997 w 2422397"/>
              <a:gd name="connsiteY73" fmla="*/ 3018423 h 6858000"/>
              <a:gd name="connsiteX74" fmla="*/ 1394864 w 2422397"/>
              <a:gd name="connsiteY74" fmla="*/ 2946152 h 6858000"/>
              <a:gd name="connsiteX75" fmla="*/ 1436360 w 2422397"/>
              <a:gd name="connsiteY75" fmla="*/ 2829469 h 6858000"/>
              <a:gd name="connsiteX76" fmla="*/ 1447242 w 2422397"/>
              <a:gd name="connsiteY76" fmla="*/ 2811546 h 6858000"/>
              <a:gd name="connsiteX77" fmla="*/ 1449881 w 2422397"/>
              <a:gd name="connsiteY77" fmla="*/ 2781535 h 6858000"/>
              <a:gd name="connsiteX78" fmla="*/ 1459218 w 2422397"/>
              <a:gd name="connsiteY78" fmla="*/ 2660724 h 6858000"/>
              <a:gd name="connsiteX79" fmla="*/ 1455455 w 2422397"/>
              <a:gd name="connsiteY79" fmla="*/ 2560980 h 6858000"/>
              <a:gd name="connsiteX80" fmla="*/ 1497362 w 2422397"/>
              <a:gd name="connsiteY80" fmla="*/ 2456303 h 6858000"/>
              <a:gd name="connsiteX81" fmla="*/ 1507343 w 2422397"/>
              <a:gd name="connsiteY81" fmla="*/ 2385923 h 6858000"/>
              <a:gd name="connsiteX82" fmla="*/ 1540772 w 2422397"/>
              <a:gd name="connsiteY82" fmla="*/ 2256097 h 6858000"/>
              <a:gd name="connsiteX83" fmla="*/ 1569381 w 2422397"/>
              <a:gd name="connsiteY83" fmla="*/ 2165158 h 6858000"/>
              <a:gd name="connsiteX84" fmla="*/ 1576109 w 2422397"/>
              <a:gd name="connsiteY84" fmla="*/ 2078660 h 6858000"/>
              <a:gd name="connsiteX85" fmla="*/ 1564751 w 2422397"/>
              <a:gd name="connsiteY85" fmla="*/ 2009574 h 6858000"/>
              <a:gd name="connsiteX86" fmla="*/ 1571917 w 2422397"/>
              <a:gd name="connsiteY86" fmla="*/ 1903700 h 6858000"/>
              <a:gd name="connsiteX87" fmla="*/ 1564944 w 2422397"/>
              <a:gd name="connsiteY87" fmla="*/ 1821321 h 6858000"/>
              <a:gd name="connsiteX88" fmla="*/ 1579022 w 2422397"/>
              <a:gd name="connsiteY88" fmla="*/ 1718757 h 6858000"/>
              <a:gd name="connsiteX89" fmla="*/ 1590196 w 2422397"/>
              <a:gd name="connsiteY89" fmla="*/ 1595914 h 6858000"/>
              <a:gd name="connsiteX90" fmla="*/ 1624363 w 2422397"/>
              <a:gd name="connsiteY90" fmla="*/ 1502483 h 6858000"/>
              <a:gd name="connsiteX91" fmla="*/ 1631539 w 2422397"/>
              <a:gd name="connsiteY91" fmla="*/ 1431520 h 6858000"/>
              <a:gd name="connsiteX92" fmla="*/ 1646296 w 2422397"/>
              <a:gd name="connsiteY92" fmla="*/ 1333057 h 6858000"/>
              <a:gd name="connsiteX93" fmla="*/ 1696091 w 2422397"/>
              <a:gd name="connsiteY93" fmla="*/ 1202078 h 6858000"/>
              <a:gd name="connsiteX94" fmla="*/ 1706993 w 2422397"/>
              <a:gd name="connsiteY94" fmla="*/ 1104797 h 6858000"/>
              <a:gd name="connsiteX95" fmla="*/ 1777273 w 2422397"/>
              <a:gd name="connsiteY95" fmla="*/ 916268 h 6858000"/>
              <a:gd name="connsiteX96" fmla="*/ 1850836 w 2422397"/>
              <a:gd name="connsiteY96" fmla="*/ 825516 h 6858000"/>
              <a:gd name="connsiteX97" fmla="*/ 1911831 w 2422397"/>
              <a:gd name="connsiteY97" fmla="*/ 696577 h 6858000"/>
              <a:gd name="connsiteX98" fmla="*/ 1942209 w 2422397"/>
              <a:gd name="connsiteY98" fmla="*/ 575807 h 6858000"/>
              <a:gd name="connsiteX99" fmla="*/ 1951374 w 2422397"/>
              <a:gd name="connsiteY99" fmla="*/ 556682 h 6858000"/>
              <a:gd name="connsiteX100" fmla="*/ 1951170 w 2422397"/>
              <a:gd name="connsiteY100" fmla="*/ 526639 h 6858000"/>
              <a:gd name="connsiteX101" fmla="*/ 1949059 w 2422397"/>
              <a:gd name="connsiteY101" fmla="*/ 405872 h 6858000"/>
              <a:gd name="connsiteX102" fmla="*/ 1954018 w 2422397"/>
              <a:gd name="connsiteY102" fmla="*/ 307622 h 6858000"/>
              <a:gd name="connsiteX103" fmla="*/ 1967790 w 2422397"/>
              <a:gd name="connsiteY103" fmla="*/ 198682 h 6858000"/>
              <a:gd name="connsiteX104" fmla="*/ 1971093 w 2422397"/>
              <a:gd name="connsiteY104" fmla="*/ 127747 h 6858000"/>
              <a:gd name="connsiteX105" fmla="*/ 1951841 w 2422397"/>
              <a:gd name="connsiteY105" fmla="*/ 4678 h 6858000"/>
              <a:gd name="connsiteX106" fmla="*/ 1953649 w 2422397"/>
              <a:gd name="connsiteY106"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5812 w 2422397"/>
              <a:gd name="connsiteY67" fmla="*/ 3522969 h 6858000"/>
              <a:gd name="connsiteX68" fmla="*/ 1179877 w 2422397"/>
              <a:gd name="connsiteY68" fmla="*/ 3441984 h 6858000"/>
              <a:gd name="connsiteX69" fmla="*/ 1217096 w 2422397"/>
              <a:gd name="connsiteY69" fmla="*/ 3354156 h 6858000"/>
              <a:gd name="connsiteX70" fmla="*/ 1232811 w 2422397"/>
              <a:gd name="connsiteY70" fmla="*/ 3301153 h 6858000"/>
              <a:gd name="connsiteX71" fmla="*/ 1281985 w 2422397"/>
              <a:gd name="connsiteY71" fmla="*/ 3158933 h 6858000"/>
              <a:gd name="connsiteX72" fmla="*/ 1335997 w 2422397"/>
              <a:gd name="connsiteY72" fmla="*/ 3018423 h 6858000"/>
              <a:gd name="connsiteX73" fmla="*/ 1394864 w 2422397"/>
              <a:gd name="connsiteY73" fmla="*/ 2946152 h 6858000"/>
              <a:gd name="connsiteX74" fmla="*/ 1436360 w 2422397"/>
              <a:gd name="connsiteY74" fmla="*/ 2829469 h 6858000"/>
              <a:gd name="connsiteX75" fmla="*/ 1447242 w 2422397"/>
              <a:gd name="connsiteY75" fmla="*/ 2811546 h 6858000"/>
              <a:gd name="connsiteX76" fmla="*/ 1449881 w 2422397"/>
              <a:gd name="connsiteY76" fmla="*/ 2781535 h 6858000"/>
              <a:gd name="connsiteX77" fmla="*/ 1459218 w 2422397"/>
              <a:gd name="connsiteY77" fmla="*/ 2660724 h 6858000"/>
              <a:gd name="connsiteX78" fmla="*/ 1455455 w 2422397"/>
              <a:gd name="connsiteY78" fmla="*/ 2560980 h 6858000"/>
              <a:gd name="connsiteX79" fmla="*/ 1497362 w 2422397"/>
              <a:gd name="connsiteY79" fmla="*/ 2456303 h 6858000"/>
              <a:gd name="connsiteX80" fmla="*/ 1507343 w 2422397"/>
              <a:gd name="connsiteY80" fmla="*/ 2385923 h 6858000"/>
              <a:gd name="connsiteX81" fmla="*/ 1540772 w 2422397"/>
              <a:gd name="connsiteY81" fmla="*/ 2256097 h 6858000"/>
              <a:gd name="connsiteX82" fmla="*/ 1569381 w 2422397"/>
              <a:gd name="connsiteY82" fmla="*/ 2165158 h 6858000"/>
              <a:gd name="connsiteX83" fmla="*/ 1576109 w 2422397"/>
              <a:gd name="connsiteY83" fmla="*/ 2078660 h 6858000"/>
              <a:gd name="connsiteX84" fmla="*/ 1564751 w 2422397"/>
              <a:gd name="connsiteY84" fmla="*/ 2009574 h 6858000"/>
              <a:gd name="connsiteX85" fmla="*/ 1571917 w 2422397"/>
              <a:gd name="connsiteY85" fmla="*/ 1903700 h 6858000"/>
              <a:gd name="connsiteX86" fmla="*/ 1564944 w 2422397"/>
              <a:gd name="connsiteY86" fmla="*/ 1821321 h 6858000"/>
              <a:gd name="connsiteX87" fmla="*/ 1579022 w 2422397"/>
              <a:gd name="connsiteY87" fmla="*/ 1718757 h 6858000"/>
              <a:gd name="connsiteX88" fmla="*/ 1590196 w 2422397"/>
              <a:gd name="connsiteY88" fmla="*/ 1595914 h 6858000"/>
              <a:gd name="connsiteX89" fmla="*/ 1624363 w 2422397"/>
              <a:gd name="connsiteY89" fmla="*/ 1502483 h 6858000"/>
              <a:gd name="connsiteX90" fmla="*/ 1631539 w 2422397"/>
              <a:gd name="connsiteY90" fmla="*/ 1431520 h 6858000"/>
              <a:gd name="connsiteX91" fmla="*/ 1646296 w 2422397"/>
              <a:gd name="connsiteY91" fmla="*/ 1333057 h 6858000"/>
              <a:gd name="connsiteX92" fmla="*/ 1696091 w 2422397"/>
              <a:gd name="connsiteY92" fmla="*/ 1202078 h 6858000"/>
              <a:gd name="connsiteX93" fmla="*/ 1706993 w 2422397"/>
              <a:gd name="connsiteY93" fmla="*/ 1104797 h 6858000"/>
              <a:gd name="connsiteX94" fmla="*/ 1777273 w 2422397"/>
              <a:gd name="connsiteY94" fmla="*/ 916268 h 6858000"/>
              <a:gd name="connsiteX95" fmla="*/ 1850836 w 2422397"/>
              <a:gd name="connsiteY95" fmla="*/ 825516 h 6858000"/>
              <a:gd name="connsiteX96" fmla="*/ 1911831 w 2422397"/>
              <a:gd name="connsiteY96" fmla="*/ 696577 h 6858000"/>
              <a:gd name="connsiteX97" fmla="*/ 1942209 w 2422397"/>
              <a:gd name="connsiteY97" fmla="*/ 575807 h 6858000"/>
              <a:gd name="connsiteX98" fmla="*/ 1951374 w 2422397"/>
              <a:gd name="connsiteY98" fmla="*/ 556682 h 6858000"/>
              <a:gd name="connsiteX99" fmla="*/ 1951170 w 2422397"/>
              <a:gd name="connsiteY99" fmla="*/ 526639 h 6858000"/>
              <a:gd name="connsiteX100" fmla="*/ 1949059 w 2422397"/>
              <a:gd name="connsiteY100" fmla="*/ 405872 h 6858000"/>
              <a:gd name="connsiteX101" fmla="*/ 1954018 w 2422397"/>
              <a:gd name="connsiteY101" fmla="*/ 307622 h 6858000"/>
              <a:gd name="connsiteX102" fmla="*/ 1967790 w 2422397"/>
              <a:gd name="connsiteY102" fmla="*/ 198682 h 6858000"/>
              <a:gd name="connsiteX103" fmla="*/ 1971093 w 2422397"/>
              <a:gd name="connsiteY103" fmla="*/ 127747 h 6858000"/>
              <a:gd name="connsiteX104" fmla="*/ 1951841 w 2422397"/>
              <a:gd name="connsiteY104" fmla="*/ 4678 h 6858000"/>
              <a:gd name="connsiteX105" fmla="*/ 1953649 w 2422397"/>
              <a:gd name="connsiteY105"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61137 w 2422397"/>
              <a:gd name="connsiteY66" fmla="*/ 3580464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49917 w 2422397"/>
              <a:gd name="connsiteY66" fmla="*/ 3558025 h 6858000"/>
              <a:gd name="connsiteX67" fmla="*/ 1179877 w 2422397"/>
              <a:gd name="connsiteY67" fmla="*/ 3441984 h 6858000"/>
              <a:gd name="connsiteX68" fmla="*/ 1217096 w 2422397"/>
              <a:gd name="connsiteY68" fmla="*/ 3354156 h 6858000"/>
              <a:gd name="connsiteX69" fmla="*/ 1232811 w 2422397"/>
              <a:gd name="connsiteY69" fmla="*/ 3301153 h 6858000"/>
              <a:gd name="connsiteX70" fmla="*/ 1281985 w 2422397"/>
              <a:gd name="connsiteY70" fmla="*/ 3158933 h 6858000"/>
              <a:gd name="connsiteX71" fmla="*/ 1335997 w 2422397"/>
              <a:gd name="connsiteY71" fmla="*/ 3018423 h 6858000"/>
              <a:gd name="connsiteX72" fmla="*/ 1394864 w 2422397"/>
              <a:gd name="connsiteY72" fmla="*/ 2946152 h 6858000"/>
              <a:gd name="connsiteX73" fmla="*/ 1436360 w 2422397"/>
              <a:gd name="connsiteY73" fmla="*/ 2829469 h 6858000"/>
              <a:gd name="connsiteX74" fmla="*/ 1447242 w 2422397"/>
              <a:gd name="connsiteY74" fmla="*/ 2811546 h 6858000"/>
              <a:gd name="connsiteX75" fmla="*/ 1449881 w 2422397"/>
              <a:gd name="connsiteY75" fmla="*/ 2781535 h 6858000"/>
              <a:gd name="connsiteX76" fmla="*/ 1459218 w 2422397"/>
              <a:gd name="connsiteY76" fmla="*/ 2660724 h 6858000"/>
              <a:gd name="connsiteX77" fmla="*/ 1455455 w 2422397"/>
              <a:gd name="connsiteY77" fmla="*/ 2560980 h 6858000"/>
              <a:gd name="connsiteX78" fmla="*/ 1497362 w 2422397"/>
              <a:gd name="connsiteY78" fmla="*/ 2456303 h 6858000"/>
              <a:gd name="connsiteX79" fmla="*/ 1507343 w 2422397"/>
              <a:gd name="connsiteY79" fmla="*/ 2385923 h 6858000"/>
              <a:gd name="connsiteX80" fmla="*/ 1540772 w 2422397"/>
              <a:gd name="connsiteY80" fmla="*/ 2256097 h 6858000"/>
              <a:gd name="connsiteX81" fmla="*/ 1569381 w 2422397"/>
              <a:gd name="connsiteY81" fmla="*/ 2165158 h 6858000"/>
              <a:gd name="connsiteX82" fmla="*/ 1576109 w 2422397"/>
              <a:gd name="connsiteY82" fmla="*/ 2078660 h 6858000"/>
              <a:gd name="connsiteX83" fmla="*/ 1564751 w 2422397"/>
              <a:gd name="connsiteY83" fmla="*/ 2009574 h 6858000"/>
              <a:gd name="connsiteX84" fmla="*/ 1571917 w 2422397"/>
              <a:gd name="connsiteY84" fmla="*/ 1903700 h 6858000"/>
              <a:gd name="connsiteX85" fmla="*/ 1564944 w 2422397"/>
              <a:gd name="connsiteY85" fmla="*/ 1821321 h 6858000"/>
              <a:gd name="connsiteX86" fmla="*/ 1579022 w 2422397"/>
              <a:gd name="connsiteY86" fmla="*/ 1718757 h 6858000"/>
              <a:gd name="connsiteX87" fmla="*/ 1590196 w 2422397"/>
              <a:gd name="connsiteY87" fmla="*/ 1595914 h 6858000"/>
              <a:gd name="connsiteX88" fmla="*/ 1624363 w 2422397"/>
              <a:gd name="connsiteY88" fmla="*/ 1502483 h 6858000"/>
              <a:gd name="connsiteX89" fmla="*/ 1631539 w 2422397"/>
              <a:gd name="connsiteY89" fmla="*/ 1431520 h 6858000"/>
              <a:gd name="connsiteX90" fmla="*/ 1646296 w 2422397"/>
              <a:gd name="connsiteY90" fmla="*/ 1333057 h 6858000"/>
              <a:gd name="connsiteX91" fmla="*/ 1696091 w 2422397"/>
              <a:gd name="connsiteY91" fmla="*/ 1202078 h 6858000"/>
              <a:gd name="connsiteX92" fmla="*/ 1706993 w 2422397"/>
              <a:gd name="connsiteY92" fmla="*/ 1104797 h 6858000"/>
              <a:gd name="connsiteX93" fmla="*/ 1777273 w 2422397"/>
              <a:gd name="connsiteY93" fmla="*/ 916268 h 6858000"/>
              <a:gd name="connsiteX94" fmla="*/ 1850836 w 2422397"/>
              <a:gd name="connsiteY94" fmla="*/ 825516 h 6858000"/>
              <a:gd name="connsiteX95" fmla="*/ 1911831 w 2422397"/>
              <a:gd name="connsiteY95" fmla="*/ 696577 h 6858000"/>
              <a:gd name="connsiteX96" fmla="*/ 1942209 w 2422397"/>
              <a:gd name="connsiteY96" fmla="*/ 575807 h 6858000"/>
              <a:gd name="connsiteX97" fmla="*/ 1951374 w 2422397"/>
              <a:gd name="connsiteY97" fmla="*/ 556682 h 6858000"/>
              <a:gd name="connsiteX98" fmla="*/ 1951170 w 2422397"/>
              <a:gd name="connsiteY98" fmla="*/ 526639 h 6858000"/>
              <a:gd name="connsiteX99" fmla="*/ 1949059 w 2422397"/>
              <a:gd name="connsiteY99" fmla="*/ 405872 h 6858000"/>
              <a:gd name="connsiteX100" fmla="*/ 1954018 w 2422397"/>
              <a:gd name="connsiteY100" fmla="*/ 307622 h 6858000"/>
              <a:gd name="connsiteX101" fmla="*/ 1967790 w 2422397"/>
              <a:gd name="connsiteY101" fmla="*/ 198682 h 6858000"/>
              <a:gd name="connsiteX102" fmla="*/ 1971093 w 2422397"/>
              <a:gd name="connsiteY102" fmla="*/ 127747 h 6858000"/>
              <a:gd name="connsiteX103" fmla="*/ 1951841 w 2422397"/>
              <a:gd name="connsiteY103" fmla="*/ 4678 h 6858000"/>
              <a:gd name="connsiteX104" fmla="*/ 1953649 w 2422397"/>
              <a:gd name="connsiteY104"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24701 w 2422397"/>
              <a:gd name="connsiteY65" fmla="*/ 3622348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55455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85923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497362 w 2422397"/>
              <a:gd name="connsiteY77" fmla="*/ 245630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777273 w 2422397"/>
              <a:gd name="connsiteY92" fmla="*/ 916268 h 6858000"/>
              <a:gd name="connsiteX93" fmla="*/ 1850836 w 2422397"/>
              <a:gd name="connsiteY93" fmla="*/ 825516 h 6858000"/>
              <a:gd name="connsiteX94" fmla="*/ 1911831 w 2422397"/>
              <a:gd name="connsiteY94" fmla="*/ 696577 h 6858000"/>
              <a:gd name="connsiteX95" fmla="*/ 1942209 w 2422397"/>
              <a:gd name="connsiteY95" fmla="*/ 575807 h 6858000"/>
              <a:gd name="connsiteX96" fmla="*/ 1951374 w 2422397"/>
              <a:gd name="connsiteY96" fmla="*/ 556682 h 6858000"/>
              <a:gd name="connsiteX97" fmla="*/ 1951170 w 2422397"/>
              <a:gd name="connsiteY97" fmla="*/ 526639 h 6858000"/>
              <a:gd name="connsiteX98" fmla="*/ 1949059 w 2422397"/>
              <a:gd name="connsiteY98" fmla="*/ 405872 h 6858000"/>
              <a:gd name="connsiteX99" fmla="*/ 1954018 w 2422397"/>
              <a:gd name="connsiteY99" fmla="*/ 307622 h 6858000"/>
              <a:gd name="connsiteX100" fmla="*/ 1967790 w 2422397"/>
              <a:gd name="connsiteY100" fmla="*/ 198682 h 6858000"/>
              <a:gd name="connsiteX101" fmla="*/ 1971093 w 2422397"/>
              <a:gd name="connsiteY101" fmla="*/ 127747 h 6858000"/>
              <a:gd name="connsiteX102" fmla="*/ 1951841 w 2422397"/>
              <a:gd name="connsiteY102" fmla="*/ 4678 h 6858000"/>
              <a:gd name="connsiteX103" fmla="*/ 1953649 w 2422397"/>
              <a:gd name="connsiteY103"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06993 w 2422397"/>
              <a:gd name="connsiteY91" fmla="*/ 1104797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50836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49059 w 2422397"/>
              <a:gd name="connsiteY97" fmla="*/ 405872 h 6858000"/>
              <a:gd name="connsiteX98" fmla="*/ 1954018 w 2422397"/>
              <a:gd name="connsiteY98" fmla="*/ 307622 h 6858000"/>
              <a:gd name="connsiteX99" fmla="*/ 1967790 w 2422397"/>
              <a:gd name="connsiteY99" fmla="*/ 198682 h 6858000"/>
              <a:gd name="connsiteX100" fmla="*/ 1971093 w 2422397"/>
              <a:gd name="connsiteY100" fmla="*/ 127747 h 6858000"/>
              <a:gd name="connsiteX101" fmla="*/ 1951841 w 2422397"/>
              <a:gd name="connsiteY101" fmla="*/ 4678 h 6858000"/>
              <a:gd name="connsiteX102" fmla="*/ 1953649 w 2422397"/>
              <a:gd name="connsiteY102"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54018 w 2422397"/>
              <a:gd name="connsiteY97" fmla="*/ 307622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 name="connsiteX0" fmla="*/ 1953649 w 2422397"/>
              <a:gd name="connsiteY0" fmla="*/ 0 h 6858000"/>
              <a:gd name="connsiteX1" fmla="*/ 2422397 w 2422397"/>
              <a:gd name="connsiteY1" fmla="*/ 0 h 6858000"/>
              <a:gd name="connsiteX2" fmla="*/ 2422397 w 2422397"/>
              <a:gd name="connsiteY2" fmla="*/ 6858000 h 6858000"/>
              <a:gd name="connsiteX3" fmla="*/ 0 w 2422397"/>
              <a:gd name="connsiteY3" fmla="*/ 6858000 h 6858000"/>
              <a:gd name="connsiteX4" fmla="*/ 19858 w 2422397"/>
              <a:gd name="connsiteY4" fmla="*/ 6793329 h 6858000"/>
              <a:gd name="connsiteX5" fmla="*/ 63278 w 2422397"/>
              <a:gd name="connsiteY5" fmla="*/ 6702245 h 6858000"/>
              <a:gd name="connsiteX6" fmla="*/ 83839 w 2422397"/>
              <a:gd name="connsiteY6" fmla="*/ 6677678 h 6858000"/>
              <a:gd name="connsiteX7" fmla="*/ 117966 w 2422397"/>
              <a:gd name="connsiteY7" fmla="*/ 6636037 h 6858000"/>
              <a:gd name="connsiteX8" fmla="*/ 168724 w 2422397"/>
              <a:gd name="connsiteY8" fmla="*/ 6547069 h 6858000"/>
              <a:gd name="connsiteX9" fmla="*/ 199197 w 2422397"/>
              <a:gd name="connsiteY9" fmla="*/ 6509743 h 6858000"/>
              <a:gd name="connsiteX10" fmla="*/ 247224 w 2422397"/>
              <a:gd name="connsiteY10" fmla="*/ 6455839 h 6858000"/>
              <a:gd name="connsiteX11" fmla="*/ 270687 w 2422397"/>
              <a:gd name="connsiteY11" fmla="*/ 6418363 h 6858000"/>
              <a:gd name="connsiteX12" fmla="*/ 339376 w 2422397"/>
              <a:gd name="connsiteY12" fmla="*/ 6322934 h 6858000"/>
              <a:gd name="connsiteX13" fmla="*/ 443949 w 2422397"/>
              <a:gd name="connsiteY13" fmla="*/ 6218313 h 6858000"/>
              <a:gd name="connsiteX14" fmla="*/ 478259 w 2422397"/>
              <a:gd name="connsiteY14" fmla="*/ 6183918 h 6858000"/>
              <a:gd name="connsiteX15" fmla="*/ 482177 w 2422397"/>
              <a:gd name="connsiteY15" fmla="*/ 6173358 h 6858000"/>
              <a:gd name="connsiteX16" fmla="*/ 482556 w 2422397"/>
              <a:gd name="connsiteY16" fmla="*/ 6173443 h 6858000"/>
              <a:gd name="connsiteX17" fmla="*/ 485673 w 2422397"/>
              <a:gd name="connsiteY17" fmla="*/ 6162875 h 6858000"/>
              <a:gd name="connsiteX18" fmla="*/ 524588 w 2422397"/>
              <a:gd name="connsiteY18" fmla="*/ 6111327 h 6858000"/>
              <a:gd name="connsiteX19" fmla="*/ 547843 w 2422397"/>
              <a:gd name="connsiteY19" fmla="*/ 6075666 h 6858000"/>
              <a:gd name="connsiteX20" fmla="*/ 562259 w 2422397"/>
              <a:gd name="connsiteY20" fmla="*/ 6054865 h 6858000"/>
              <a:gd name="connsiteX21" fmla="*/ 571463 w 2422397"/>
              <a:gd name="connsiteY21" fmla="*/ 6045606 h 6858000"/>
              <a:gd name="connsiteX22" fmla="*/ 584071 w 2422397"/>
              <a:gd name="connsiteY22" fmla="*/ 5992286 h 6858000"/>
              <a:gd name="connsiteX23" fmla="*/ 587812 w 2422397"/>
              <a:gd name="connsiteY23" fmla="*/ 5987907 h 6858000"/>
              <a:gd name="connsiteX24" fmla="*/ 592115 w 2422397"/>
              <a:gd name="connsiteY24" fmla="*/ 5949187 h 6858000"/>
              <a:gd name="connsiteX25" fmla="*/ 595889 w 2422397"/>
              <a:gd name="connsiteY25" fmla="*/ 5931081 h 6858000"/>
              <a:gd name="connsiteX26" fmla="*/ 593758 w 2422397"/>
              <a:gd name="connsiteY26" fmla="*/ 5922047 h 6858000"/>
              <a:gd name="connsiteX27" fmla="*/ 600949 w 2422397"/>
              <a:gd name="connsiteY27" fmla="*/ 5897316 h 6858000"/>
              <a:gd name="connsiteX28" fmla="*/ 602981 w 2422397"/>
              <a:gd name="connsiteY28" fmla="*/ 5895955 h 6858000"/>
              <a:gd name="connsiteX29" fmla="*/ 604430 w 2422397"/>
              <a:gd name="connsiteY29" fmla="*/ 5870052 h 6858000"/>
              <a:gd name="connsiteX30" fmla="*/ 631983 w 2422397"/>
              <a:gd name="connsiteY30" fmla="*/ 5814475 h 6858000"/>
              <a:gd name="connsiteX31" fmla="*/ 699739 w 2422397"/>
              <a:gd name="connsiteY31" fmla="*/ 5516509 h 6858000"/>
              <a:gd name="connsiteX32" fmla="*/ 723657 w 2422397"/>
              <a:gd name="connsiteY32" fmla="*/ 5356170 h 6858000"/>
              <a:gd name="connsiteX33" fmla="*/ 723661 w 2422397"/>
              <a:gd name="connsiteY33" fmla="*/ 5356076 h 6858000"/>
              <a:gd name="connsiteX34" fmla="*/ 725358 w 2422397"/>
              <a:gd name="connsiteY34" fmla="*/ 5309193 h 6858000"/>
              <a:gd name="connsiteX35" fmla="*/ 726926 w 2422397"/>
              <a:gd name="connsiteY35" fmla="*/ 5311182 h 6858000"/>
              <a:gd name="connsiteX36" fmla="*/ 727761 w 2422397"/>
              <a:gd name="connsiteY36" fmla="*/ 5304702 h 6858000"/>
              <a:gd name="connsiteX37" fmla="*/ 732974 w 2422397"/>
              <a:gd name="connsiteY37" fmla="*/ 5303522 h 6858000"/>
              <a:gd name="connsiteX38" fmla="*/ 762873 w 2422397"/>
              <a:gd name="connsiteY38" fmla="*/ 5269094 h 6858000"/>
              <a:gd name="connsiteX39" fmla="*/ 784867 w 2422397"/>
              <a:gd name="connsiteY39" fmla="*/ 5235785 h 6858000"/>
              <a:gd name="connsiteX40" fmla="*/ 796271 w 2422397"/>
              <a:gd name="connsiteY40" fmla="*/ 5175473 h 6858000"/>
              <a:gd name="connsiteX41" fmla="*/ 821529 w 2422397"/>
              <a:gd name="connsiteY41" fmla="*/ 5012929 h 6858000"/>
              <a:gd name="connsiteX42" fmla="*/ 846340 w 2422397"/>
              <a:gd name="connsiteY42" fmla="*/ 4944976 h 6858000"/>
              <a:gd name="connsiteX43" fmla="*/ 840157 w 2422397"/>
              <a:gd name="connsiteY43" fmla="*/ 4872869 h 6858000"/>
              <a:gd name="connsiteX44" fmla="*/ 855718 w 2422397"/>
              <a:gd name="connsiteY44" fmla="*/ 4850916 h 6858000"/>
              <a:gd name="connsiteX45" fmla="*/ 858709 w 2422397"/>
              <a:gd name="connsiteY45" fmla="*/ 4847264 h 6858000"/>
              <a:gd name="connsiteX46" fmla="*/ 863990 w 2422397"/>
              <a:gd name="connsiteY46" fmla="*/ 4829718 h 6858000"/>
              <a:gd name="connsiteX47" fmla="*/ 873842 w 2422397"/>
              <a:gd name="connsiteY47" fmla="*/ 4828439 h 6858000"/>
              <a:gd name="connsiteX48" fmla="*/ 887779 w 2422397"/>
              <a:gd name="connsiteY48" fmla="*/ 4804655 h 6858000"/>
              <a:gd name="connsiteX49" fmla="*/ 893894 w 2422397"/>
              <a:gd name="connsiteY49" fmla="*/ 4777060 h 6858000"/>
              <a:gd name="connsiteX50" fmla="*/ 883546 w 2422397"/>
              <a:gd name="connsiteY50" fmla="*/ 4777089 h 6858000"/>
              <a:gd name="connsiteX51" fmla="*/ 883812 w 2422397"/>
              <a:gd name="connsiteY51" fmla="*/ 4774559 h 6858000"/>
              <a:gd name="connsiteX52" fmla="*/ 903401 w 2422397"/>
              <a:gd name="connsiteY52" fmla="*/ 4679442 h 6858000"/>
              <a:gd name="connsiteX53" fmla="*/ 916253 w 2422397"/>
              <a:gd name="connsiteY53" fmla="*/ 4651970 h 6858000"/>
              <a:gd name="connsiteX54" fmla="*/ 922608 w 2422397"/>
              <a:gd name="connsiteY54" fmla="*/ 4649785 h 6858000"/>
              <a:gd name="connsiteX55" fmla="*/ 924139 w 2422397"/>
              <a:gd name="connsiteY55" fmla="*/ 4631605 h 6858000"/>
              <a:gd name="connsiteX56" fmla="*/ 985938 w 2422397"/>
              <a:gd name="connsiteY56" fmla="*/ 4515358 h 6858000"/>
              <a:gd name="connsiteX57" fmla="*/ 1011638 w 2422397"/>
              <a:gd name="connsiteY57" fmla="*/ 4352312 h 6858000"/>
              <a:gd name="connsiteX58" fmla="*/ 1049579 w 2422397"/>
              <a:gd name="connsiteY58" fmla="*/ 4237953 h 6858000"/>
              <a:gd name="connsiteX59" fmla="*/ 1041314 w 2422397"/>
              <a:gd name="connsiteY59" fmla="*/ 4139706 h 6858000"/>
              <a:gd name="connsiteX60" fmla="*/ 1049328 w 2422397"/>
              <a:gd name="connsiteY60" fmla="*/ 4134671 h 6858000"/>
              <a:gd name="connsiteX61" fmla="*/ 1061133 w 2422397"/>
              <a:gd name="connsiteY61" fmla="*/ 4074160 h 6858000"/>
              <a:gd name="connsiteX62" fmla="*/ 1059121 w 2422397"/>
              <a:gd name="connsiteY62" fmla="*/ 3844497 h 6858000"/>
              <a:gd name="connsiteX63" fmla="*/ 1083386 w 2422397"/>
              <a:gd name="connsiteY63" fmla="*/ 3726730 h 6858000"/>
              <a:gd name="connsiteX64" fmla="*/ 1098990 w 2422397"/>
              <a:gd name="connsiteY64" fmla="*/ 3687782 h 6858000"/>
              <a:gd name="connsiteX65" fmla="*/ 1147140 w 2422397"/>
              <a:gd name="connsiteY65" fmla="*/ 3543810 h 6858000"/>
              <a:gd name="connsiteX66" fmla="*/ 1179877 w 2422397"/>
              <a:gd name="connsiteY66" fmla="*/ 3441984 h 6858000"/>
              <a:gd name="connsiteX67" fmla="*/ 1217096 w 2422397"/>
              <a:gd name="connsiteY67" fmla="*/ 3354156 h 6858000"/>
              <a:gd name="connsiteX68" fmla="*/ 1232811 w 2422397"/>
              <a:gd name="connsiteY68" fmla="*/ 3301153 h 6858000"/>
              <a:gd name="connsiteX69" fmla="*/ 1281985 w 2422397"/>
              <a:gd name="connsiteY69" fmla="*/ 3158933 h 6858000"/>
              <a:gd name="connsiteX70" fmla="*/ 1335997 w 2422397"/>
              <a:gd name="connsiteY70" fmla="*/ 3018423 h 6858000"/>
              <a:gd name="connsiteX71" fmla="*/ 1394864 w 2422397"/>
              <a:gd name="connsiteY71" fmla="*/ 2946152 h 6858000"/>
              <a:gd name="connsiteX72" fmla="*/ 1436360 w 2422397"/>
              <a:gd name="connsiteY72" fmla="*/ 2829469 h 6858000"/>
              <a:gd name="connsiteX73" fmla="*/ 1447242 w 2422397"/>
              <a:gd name="connsiteY73" fmla="*/ 2811546 h 6858000"/>
              <a:gd name="connsiteX74" fmla="*/ 1449881 w 2422397"/>
              <a:gd name="connsiteY74" fmla="*/ 2781535 h 6858000"/>
              <a:gd name="connsiteX75" fmla="*/ 1459218 w 2422397"/>
              <a:gd name="connsiteY75" fmla="*/ 2660724 h 6858000"/>
              <a:gd name="connsiteX76" fmla="*/ 1483504 w 2422397"/>
              <a:gd name="connsiteY76" fmla="*/ 2560980 h 6858000"/>
              <a:gd name="connsiteX77" fmla="*/ 1519801 w 2422397"/>
              <a:gd name="connsiteY77" fmla="*/ 2467523 h 6858000"/>
              <a:gd name="connsiteX78" fmla="*/ 1507343 w 2422397"/>
              <a:gd name="connsiteY78" fmla="*/ 2357874 h 6858000"/>
              <a:gd name="connsiteX79" fmla="*/ 1540772 w 2422397"/>
              <a:gd name="connsiteY79" fmla="*/ 2256097 h 6858000"/>
              <a:gd name="connsiteX80" fmla="*/ 1569381 w 2422397"/>
              <a:gd name="connsiteY80" fmla="*/ 2165158 h 6858000"/>
              <a:gd name="connsiteX81" fmla="*/ 1576109 w 2422397"/>
              <a:gd name="connsiteY81" fmla="*/ 2078660 h 6858000"/>
              <a:gd name="connsiteX82" fmla="*/ 1564751 w 2422397"/>
              <a:gd name="connsiteY82" fmla="*/ 2009574 h 6858000"/>
              <a:gd name="connsiteX83" fmla="*/ 1571917 w 2422397"/>
              <a:gd name="connsiteY83" fmla="*/ 1903700 h 6858000"/>
              <a:gd name="connsiteX84" fmla="*/ 1564944 w 2422397"/>
              <a:gd name="connsiteY84" fmla="*/ 1821321 h 6858000"/>
              <a:gd name="connsiteX85" fmla="*/ 1579022 w 2422397"/>
              <a:gd name="connsiteY85" fmla="*/ 1718757 h 6858000"/>
              <a:gd name="connsiteX86" fmla="*/ 1590196 w 2422397"/>
              <a:gd name="connsiteY86" fmla="*/ 1595914 h 6858000"/>
              <a:gd name="connsiteX87" fmla="*/ 1624363 w 2422397"/>
              <a:gd name="connsiteY87" fmla="*/ 1502483 h 6858000"/>
              <a:gd name="connsiteX88" fmla="*/ 1631539 w 2422397"/>
              <a:gd name="connsiteY88" fmla="*/ 1431520 h 6858000"/>
              <a:gd name="connsiteX89" fmla="*/ 1646296 w 2422397"/>
              <a:gd name="connsiteY89" fmla="*/ 1333057 h 6858000"/>
              <a:gd name="connsiteX90" fmla="*/ 1696091 w 2422397"/>
              <a:gd name="connsiteY90" fmla="*/ 1202078 h 6858000"/>
              <a:gd name="connsiteX91" fmla="*/ 1735042 w 2422397"/>
              <a:gd name="connsiteY91" fmla="*/ 1076748 h 6858000"/>
              <a:gd name="connsiteX92" fmla="*/ 1890105 w 2422397"/>
              <a:gd name="connsiteY92" fmla="*/ 825516 h 6858000"/>
              <a:gd name="connsiteX93" fmla="*/ 1911831 w 2422397"/>
              <a:gd name="connsiteY93" fmla="*/ 696577 h 6858000"/>
              <a:gd name="connsiteX94" fmla="*/ 1942209 w 2422397"/>
              <a:gd name="connsiteY94" fmla="*/ 575807 h 6858000"/>
              <a:gd name="connsiteX95" fmla="*/ 1951374 w 2422397"/>
              <a:gd name="connsiteY95" fmla="*/ 556682 h 6858000"/>
              <a:gd name="connsiteX96" fmla="*/ 1951170 w 2422397"/>
              <a:gd name="connsiteY96" fmla="*/ 526639 h 6858000"/>
              <a:gd name="connsiteX97" fmla="*/ 1987677 w 2422397"/>
              <a:gd name="connsiteY97" fmla="*/ 330061 h 6858000"/>
              <a:gd name="connsiteX98" fmla="*/ 1967790 w 2422397"/>
              <a:gd name="connsiteY98" fmla="*/ 198682 h 6858000"/>
              <a:gd name="connsiteX99" fmla="*/ 1971093 w 2422397"/>
              <a:gd name="connsiteY99" fmla="*/ 127747 h 6858000"/>
              <a:gd name="connsiteX100" fmla="*/ 1951841 w 2422397"/>
              <a:gd name="connsiteY100" fmla="*/ 4678 h 6858000"/>
              <a:gd name="connsiteX101" fmla="*/ 1953649 w 2422397"/>
              <a:gd name="connsiteY10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422397" h="6858000">
                <a:moveTo>
                  <a:pt x="1953649" y="0"/>
                </a:moveTo>
                <a:lnTo>
                  <a:pt x="2422397" y="0"/>
                </a:lnTo>
                <a:lnTo>
                  <a:pt x="2422397" y="6858000"/>
                </a:lnTo>
                <a:lnTo>
                  <a:pt x="0" y="6858000"/>
                </a:lnTo>
                <a:lnTo>
                  <a:pt x="19858" y="6793329"/>
                </a:lnTo>
                <a:cubicBezTo>
                  <a:pt x="42769" y="6729276"/>
                  <a:pt x="55252" y="6812236"/>
                  <a:pt x="63278" y="6702245"/>
                </a:cubicBezTo>
                <a:cubicBezTo>
                  <a:pt x="77123" y="6709403"/>
                  <a:pt x="81770" y="6700737"/>
                  <a:pt x="83839" y="6677678"/>
                </a:cubicBezTo>
                <a:cubicBezTo>
                  <a:pt x="95740" y="6647685"/>
                  <a:pt x="120684" y="6687998"/>
                  <a:pt x="117966" y="6636037"/>
                </a:cubicBezTo>
                <a:cubicBezTo>
                  <a:pt x="132113" y="6614269"/>
                  <a:pt x="155186" y="6568118"/>
                  <a:pt x="168724" y="6547069"/>
                </a:cubicBezTo>
                <a:cubicBezTo>
                  <a:pt x="182500" y="6520811"/>
                  <a:pt x="156942" y="6483313"/>
                  <a:pt x="199197" y="6509743"/>
                </a:cubicBezTo>
                <a:cubicBezTo>
                  <a:pt x="204521" y="6468877"/>
                  <a:pt x="221716" y="6484779"/>
                  <a:pt x="247224" y="6455839"/>
                </a:cubicBezTo>
                <a:cubicBezTo>
                  <a:pt x="246715" y="6427188"/>
                  <a:pt x="256832" y="6419751"/>
                  <a:pt x="270687" y="6418363"/>
                </a:cubicBezTo>
                <a:cubicBezTo>
                  <a:pt x="286394" y="6376676"/>
                  <a:pt x="314554" y="6359162"/>
                  <a:pt x="339376" y="6322934"/>
                </a:cubicBezTo>
                <a:cubicBezTo>
                  <a:pt x="368253" y="6289592"/>
                  <a:pt x="420802" y="6241482"/>
                  <a:pt x="443949" y="6218313"/>
                </a:cubicBezTo>
                <a:lnTo>
                  <a:pt x="478259" y="6183918"/>
                </a:lnTo>
                <a:cubicBezTo>
                  <a:pt x="479546" y="6178262"/>
                  <a:pt x="480824" y="6175024"/>
                  <a:pt x="482177" y="6173358"/>
                </a:cubicBezTo>
                <a:lnTo>
                  <a:pt x="482556" y="6173443"/>
                </a:lnTo>
                <a:lnTo>
                  <a:pt x="485673" y="6162875"/>
                </a:lnTo>
                <a:cubicBezTo>
                  <a:pt x="490289" y="6144248"/>
                  <a:pt x="521395" y="6129912"/>
                  <a:pt x="524588" y="6111327"/>
                </a:cubicBezTo>
                <a:cubicBezTo>
                  <a:pt x="545199" y="6117591"/>
                  <a:pt x="520376" y="6032883"/>
                  <a:pt x="547843" y="6075666"/>
                </a:cubicBezTo>
                <a:cubicBezTo>
                  <a:pt x="553033" y="6051683"/>
                  <a:pt x="545320" y="6023873"/>
                  <a:pt x="562259" y="6054865"/>
                </a:cubicBezTo>
                <a:cubicBezTo>
                  <a:pt x="564526" y="6047659"/>
                  <a:pt x="567747" y="6045453"/>
                  <a:pt x="571463" y="6045606"/>
                </a:cubicBezTo>
                <a:lnTo>
                  <a:pt x="584071" y="5992286"/>
                </a:lnTo>
                <a:lnTo>
                  <a:pt x="587812" y="5987907"/>
                </a:lnTo>
                <a:lnTo>
                  <a:pt x="592115" y="5949187"/>
                </a:lnTo>
                <a:lnTo>
                  <a:pt x="595889" y="5931081"/>
                </a:lnTo>
                <a:lnTo>
                  <a:pt x="593758" y="5922047"/>
                </a:lnTo>
                <a:cubicBezTo>
                  <a:pt x="593232" y="5914467"/>
                  <a:pt x="594765" y="5906406"/>
                  <a:pt x="600949" y="5897316"/>
                </a:cubicBezTo>
                <a:lnTo>
                  <a:pt x="602981" y="5895955"/>
                </a:lnTo>
                <a:lnTo>
                  <a:pt x="604430" y="5870052"/>
                </a:lnTo>
                <a:cubicBezTo>
                  <a:pt x="604113" y="5860761"/>
                  <a:pt x="634607" y="5824080"/>
                  <a:pt x="631983" y="5814475"/>
                </a:cubicBezTo>
                <a:cubicBezTo>
                  <a:pt x="646933" y="5748071"/>
                  <a:pt x="684460" y="5592893"/>
                  <a:pt x="699739" y="5516509"/>
                </a:cubicBezTo>
                <a:cubicBezTo>
                  <a:pt x="710735" y="5477214"/>
                  <a:pt x="721727" y="5401610"/>
                  <a:pt x="723657" y="5356170"/>
                </a:cubicBezTo>
                <a:cubicBezTo>
                  <a:pt x="723658" y="5356139"/>
                  <a:pt x="723659" y="5356108"/>
                  <a:pt x="723661" y="5356076"/>
                </a:cubicBezTo>
                <a:cubicBezTo>
                  <a:pt x="724227" y="5340448"/>
                  <a:pt x="724792" y="5324821"/>
                  <a:pt x="725358" y="5309193"/>
                </a:cubicBezTo>
                <a:lnTo>
                  <a:pt x="726926" y="5311182"/>
                </a:lnTo>
                <a:cubicBezTo>
                  <a:pt x="727205" y="5309022"/>
                  <a:pt x="727483" y="5306862"/>
                  <a:pt x="727761" y="5304702"/>
                </a:cubicBezTo>
                <a:cubicBezTo>
                  <a:pt x="728980" y="5300689"/>
                  <a:pt x="730634" y="5299849"/>
                  <a:pt x="732974" y="5303522"/>
                </a:cubicBezTo>
                <a:lnTo>
                  <a:pt x="762873" y="5269094"/>
                </a:lnTo>
                <a:lnTo>
                  <a:pt x="784867" y="5235785"/>
                </a:lnTo>
                <a:cubicBezTo>
                  <a:pt x="792922" y="5219992"/>
                  <a:pt x="786676" y="5159363"/>
                  <a:pt x="796271" y="5175473"/>
                </a:cubicBezTo>
                <a:cubicBezTo>
                  <a:pt x="778757" y="5082200"/>
                  <a:pt x="818431" y="5108289"/>
                  <a:pt x="821529" y="5012929"/>
                </a:cubicBezTo>
                <a:cubicBezTo>
                  <a:pt x="868827" y="4980943"/>
                  <a:pt x="828924" y="4992027"/>
                  <a:pt x="846340" y="4944976"/>
                </a:cubicBezTo>
                <a:cubicBezTo>
                  <a:pt x="809217" y="4943653"/>
                  <a:pt x="878251" y="4892572"/>
                  <a:pt x="840157" y="4872869"/>
                </a:cubicBezTo>
                <a:cubicBezTo>
                  <a:pt x="844532" y="4864931"/>
                  <a:pt x="849972" y="4857863"/>
                  <a:pt x="855718" y="4850916"/>
                </a:cubicBezTo>
                <a:lnTo>
                  <a:pt x="858709" y="4847264"/>
                </a:lnTo>
                <a:lnTo>
                  <a:pt x="863990" y="4829718"/>
                </a:lnTo>
                <a:lnTo>
                  <a:pt x="873842" y="4828439"/>
                </a:lnTo>
                <a:lnTo>
                  <a:pt x="887779" y="4804655"/>
                </a:lnTo>
                <a:lnTo>
                  <a:pt x="893894" y="4777060"/>
                </a:lnTo>
                <a:lnTo>
                  <a:pt x="883546" y="4777089"/>
                </a:lnTo>
                <a:cubicBezTo>
                  <a:pt x="883635" y="4776246"/>
                  <a:pt x="883723" y="4775402"/>
                  <a:pt x="883812" y="4774559"/>
                </a:cubicBezTo>
                <a:cubicBezTo>
                  <a:pt x="889352" y="4740245"/>
                  <a:pt x="897422" y="4710432"/>
                  <a:pt x="903401" y="4679442"/>
                </a:cubicBezTo>
                <a:cubicBezTo>
                  <a:pt x="907602" y="4662863"/>
                  <a:pt x="912023" y="4655463"/>
                  <a:pt x="916253" y="4651970"/>
                </a:cubicBezTo>
                <a:lnTo>
                  <a:pt x="922608" y="4649785"/>
                </a:lnTo>
                <a:lnTo>
                  <a:pt x="924139" y="4631605"/>
                </a:lnTo>
                <a:cubicBezTo>
                  <a:pt x="930019" y="4603591"/>
                  <a:pt x="977465" y="4548305"/>
                  <a:pt x="985938" y="4515358"/>
                </a:cubicBezTo>
                <a:cubicBezTo>
                  <a:pt x="1000521" y="4468809"/>
                  <a:pt x="1001031" y="4398546"/>
                  <a:pt x="1011638" y="4352312"/>
                </a:cubicBezTo>
                <a:cubicBezTo>
                  <a:pt x="999171" y="4322984"/>
                  <a:pt x="1036712" y="4297443"/>
                  <a:pt x="1049579" y="4237953"/>
                </a:cubicBezTo>
                <a:cubicBezTo>
                  <a:pt x="1034947" y="4205504"/>
                  <a:pt x="1058502" y="4197944"/>
                  <a:pt x="1041314" y="4139706"/>
                </a:cubicBezTo>
                <a:cubicBezTo>
                  <a:pt x="1044116" y="4138580"/>
                  <a:pt x="1046813" y="4136885"/>
                  <a:pt x="1049328" y="4134671"/>
                </a:cubicBezTo>
                <a:cubicBezTo>
                  <a:pt x="1063926" y="4121829"/>
                  <a:pt x="1069213" y="4094735"/>
                  <a:pt x="1061133" y="4074160"/>
                </a:cubicBezTo>
                <a:cubicBezTo>
                  <a:pt x="1040322" y="3983713"/>
                  <a:pt x="1054371" y="3913536"/>
                  <a:pt x="1059121" y="3844497"/>
                </a:cubicBezTo>
                <a:cubicBezTo>
                  <a:pt x="1068381" y="3767866"/>
                  <a:pt x="1099542" y="3832893"/>
                  <a:pt x="1083386" y="3726730"/>
                </a:cubicBezTo>
                <a:cubicBezTo>
                  <a:pt x="1099146" y="3721970"/>
                  <a:pt x="1101983" y="3710351"/>
                  <a:pt x="1098990" y="3687782"/>
                </a:cubicBezTo>
                <a:cubicBezTo>
                  <a:pt x="1104533" y="3650944"/>
                  <a:pt x="1161436" y="3588678"/>
                  <a:pt x="1147140" y="3543810"/>
                </a:cubicBezTo>
                <a:cubicBezTo>
                  <a:pt x="1160621" y="3502844"/>
                  <a:pt x="1164478" y="3486683"/>
                  <a:pt x="1179877" y="3441984"/>
                </a:cubicBezTo>
                <a:cubicBezTo>
                  <a:pt x="1176270" y="3400635"/>
                  <a:pt x="1197396" y="3401080"/>
                  <a:pt x="1217096" y="3354156"/>
                </a:cubicBezTo>
                <a:cubicBezTo>
                  <a:pt x="1210227" y="3328615"/>
                  <a:pt x="1218935" y="3313665"/>
                  <a:pt x="1232811" y="3301153"/>
                </a:cubicBezTo>
                <a:cubicBezTo>
                  <a:pt x="1239655" y="3250638"/>
                  <a:pt x="1264601" y="3211909"/>
                  <a:pt x="1281985" y="3158933"/>
                </a:cubicBezTo>
                <a:cubicBezTo>
                  <a:pt x="1281309" y="3094002"/>
                  <a:pt x="1317544" y="3075087"/>
                  <a:pt x="1335997" y="3018423"/>
                </a:cubicBezTo>
                <a:cubicBezTo>
                  <a:pt x="1319548" y="2948716"/>
                  <a:pt x="1385893" y="2996429"/>
                  <a:pt x="1394864" y="2946152"/>
                </a:cubicBezTo>
                <a:cubicBezTo>
                  <a:pt x="1386054" y="2855081"/>
                  <a:pt x="1417868" y="2957394"/>
                  <a:pt x="1436360" y="2829469"/>
                </a:cubicBezTo>
                <a:cubicBezTo>
                  <a:pt x="1433456" y="2820666"/>
                  <a:pt x="1441456" y="2807478"/>
                  <a:pt x="1447242" y="2811546"/>
                </a:cubicBezTo>
                <a:cubicBezTo>
                  <a:pt x="1447128" y="2802912"/>
                  <a:pt x="1439623" y="2779356"/>
                  <a:pt x="1449881" y="2781535"/>
                </a:cubicBezTo>
                <a:cubicBezTo>
                  <a:pt x="1460050" y="2742552"/>
                  <a:pt x="1463265" y="2700943"/>
                  <a:pt x="1459218" y="2660724"/>
                </a:cubicBezTo>
                <a:cubicBezTo>
                  <a:pt x="1493445" y="2591685"/>
                  <a:pt x="1466236" y="2614008"/>
                  <a:pt x="1483504" y="2560980"/>
                </a:cubicBezTo>
                <a:cubicBezTo>
                  <a:pt x="1512916" y="2524928"/>
                  <a:pt x="1495288" y="2513130"/>
                  <a:pt x="1519801" y="2467523"/>
                </a:cubicBezTo>
                <a:cubicBezTo>
                  <a:pt x="1531326" y="2419682"/>
                  <a:pt x="1511699" y="2381655"/>
                  <a:pt x="1507343" y="2357874"/>
                </a:cubicBezTo>
                <a:cubicBezTo>
                  <a:pt x="1551636" y="2342193"/>
                  <a:pt x="1532391" y="2288926"/>
                  <a:pt x="1540772" y="2256097"/>
                </a:cubicBezTo>
                <a:cubicBezTo>
                  <a:pt x="1553381" y="2208714"/>
                  <a:pt x="1550634" y="2197000"/>
                  <a:pt x="1569381" y="2165158"/>
                </a:cubicBezTo>
                <a:cubicBezTo>
                  <a:pt x="1580105" y="2155928"/>
                  <a:pt x="1581085" y="2109597"/>
                  <a:pt x="1576109" y="2078660"/>
                </a:cubicBezTo>
                <a:cubicBezTo>
                  <a:pt x="1547799" y="2101317"/>
                  <a:pt x="1589878" y="2015526"/>
                  <a:pt x="1564751" y="2009574"/>
                </a:cubicBezTo>
                <a:cubicBezTo>
                  <a:pt x="1559571" y="1963291"/>
                  <a:pt x="1588815" y="1945661"/>
                  <a:pt x="1571917" y="1903700"/>
                </a:cubicBezTo>
                <a:cubicBezTo>
                  <a:pt x="1549507" y="1880543"/>
                  <a:pt x="1592171" y="1834174"/>
                  <a:pt x="1564944" y="1821321"/>
                </a:cubicBezTo>
                <a:cubicBezTo>
                  <a:pt x="1588094" y="1807284"/>
                  <a:pt x="1569084" y="1754663"/>
                  <a:pt x="1579022" y="1718757"/>
                </a:cubicBezTo>
                <a:cubicBezTo>
                  <a:pt x="1595838" y="1682773"/>
                  <a:pt x="1574235" y="1630904"/>
                  <a:pt x="1590196" y="1595914"/>
                </a:cubicBezTo>
                <a:cubicBezTo>
                  <a:pt x="1597786" y="1565262"/>
                  <a:pt x="1620889" y="1525339"/>
                  <a:pt x="1624363" y="1502483"/>
                </a:cubicBezTo>
                <a:cubicBezTo>
                  <a:pt x="1639643" y="1495767"/>
                  <a:pt x="1636662" y="1453480"/>
                  <a:pt x="1631539" y="1431520"/>
                </a:cubicBezTo>
                <a:cubicBezTo>
                  <a:pt x="1633585" y="1394352"/>
                  <a:pt x="1664810" y="1375650"/>
                  <a:pt x="1646296" y="1333057"/>
                </a:cubicBezTo>
                <a:cubicBezTo>
                  <a:pt x="1647212" y="1290268"/>
                  <a:pt x="1695950" y="1251319"/>
                  <a:pt x="1696091" y="1202078"/>
                </a:cubicBezTo>
                <a:cubicBezTo>
                  <a:pt x="1689295" y="1170314"/>
                  <a:pt x="1726633" y="1136633"/>
                  <a:pt x="1735042" y="1076748"/>
                </a:cubicBezTo>
                <a:cubicBezTo>
                  <a:pt x="1760833" y="1013988"/>
                  <a:pt x="1855965" y="893553"/>
                  <a:pt x="1890105" y="825516"/>
                </a:cubicBezTo>
                <a:cubicBezTo>
                  <a:pt x="1894319" y="763149"/>
                  <a:pt x="1907634" y="747482"/>
                  <a:pt x="1911831" y="696577"/>
                </a:cubicBezTo>
                <a:cubicBezTo>
                  <a:pt x="1894422" y="607554"/>
                  <a:pt x="1935856" y="704780"/>
                  <a:pt x="1942209" y="575807"/>
                </a:cubicBezTo>
                <a:cubicBezTo>
                  <a:pt x="1938478" y="567461"/>
                  <a:pt x="1945215" y="553391"/>
                  <a:pt x="1951374" y="556682"/>
                </a:cubicBezTo>
                <a:cubicBezTo>
                  <a:pt x="1950445" y="548151"/>
                  <a:pt x="1940725" y="525788"/>
                  <a:pt x="1951170" y="526639"/>
                </a:cubicBezTo>
                <a:cubicBezTo>
                  <a:pt x="1951611" y="485129"/>
                  <a:pt x="1984907" y="384720"/>
                  <a:pt x="1987677" y="330061"/>
                </a:cubicBezTo>
                <a:cubicBezTo>
                  <a:pt x="2013622" y="290636"/>
                  <a:pt x="1947639" y="246940"/>
                  <a:pt x="1967790" y="198682"/>
                </a:cubicBezTo>
                <a:cubicBezTo>
                  <a:pt x="1937165" y="171513"/>
                  <a:pt x="1977692" y="150734"/>
                  <a:pt x="1971093" y="127747"/>
                </a:cubicBezTo>
                <a:cubicBezTo>
                  <a:pt x="2013820" y="106594"/>
                  <a:pt x="1946583" y="38239"/>
                  <a:pt x="1951841" y="4678"/>
                </a:cubicBezTo>
                <a:lnTo>
                  <a:pt x="1953649"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04FAF-3573-5D92-4758-6FC497AC8CDC}"/>
              </a:ext>
            </a:extLst>
          </p:cNvPr>
          <p:cNvSpPr>
            <a:spLocks noGrp="1"/>
          </p:cNvSpPr>
          <p:nvPr>
            <p:ph type="title"/>
          </p:nvPr>
        </p:nvSpPr>
        <p:spPr>
          <a:xfrm>
            <a:off x="1542553" y="609600"/>
            <a:ext cx="9112195" cy="932953"/>
          </a:xfrm>
        </p:spPr>
        <p:txBody>
          <a:bodyPr vert="horz" lIns="91440" tIns="45720" rIns="91440" bIns="45720" rtlCol="0" anchor="b">
            <a:normAutofit/>
          </a:bodyPr>
          <a:lstStyle/>
          <a:p>
            <a:pPr algn="ctr"/>
            <a:r>
              <a:rPr lang="en-US"/>
              <a:t>Thank you!</a:t>
            </a:r>
          </a:p>
        </p:txBody>
      </p:sp>
      <p:pic>
        <p:nvPicPr>
          <p:cNvPr id="6" name="Graphic 5" descr="Handshake">
            <a:extLst>
              <a:ext uri="{FF2B5EF4-FFF2-40B4-BE49-F238E27FC236}">
                <a16:creationId xmlns:a16="http://schemas.microsoft.com/office/drawing/2014/main" id="{5DBC323F-8FDE-0E4E-1DA6-3EF9E28851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60303" y="1982146"/>
            <a:ext cx="3271393" cy="3271393"/>
          </a:xfrm>
          <a:prstGeom prst="rect">
            <a:avLst/>
          </a:prstGeom>
        </p:spPr>
      </p:pic>
      <p:sp>
        <p:nvSpPr>
          <p:cNvPr id="17" name="Freeform: Shape 16">
            <a:extLst>
              <a:ext uri="{FF2B5EF4-FFF2-40B4-BE49-F238E27FC236}">
                <a16:creationId xmlns:a16="http://schemas.microsoft.com/office/drawing/2014/main" id="{06A3FFF4-52D9-44D8-8971-2079F1B43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13350"/>
            <a:ext cx="2621065" cy="5144650"/>
          </a:xfrm>
          <a:custGeom>
            <a:avLst/>
            <a:gdLst>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14159 w 2621065"/>
              <a:gd name="connsiteY87" fmla="*/ 4047777 h 5144650"/>
              <a:gd name="connsiteX88" fmla="*/ 2168943 w 2621065"/>
              <a:gd name="connsiteY88" fmla="*/ 4139227 h 5144650"/>
              <a:gd name="connsiteX89" fmla="*/ 2222521 w 2621065"/>
              <a:gd name="connsiteY89" fmla="*/ 4263395 h 5144650"/>
              <a:gd name="connsiteX90" fmla="*/ 2241588 w 2621065"/>
              <a:gd name="connsiteY90" fmla="*/ 4306265 h 5144650"/>
              <a:gd name="connsiteX91" fmla="*/ 2277640 w 2621065"/>
              <a:gd name="connsiteY91" fmla="*/ 4462156 h 5144650"/>
              <a:gd name="connsiteX92" fmla="*/ 2332737 w 2621065"/>
              <a:gd name="connsiteY92" fmla="*/ 4624013 h 5144650"/>
              <a:gd name="connsiteX93" fmla="*/ 2379211 w 2621065"/>
              <a:gd name="connsiteY93" fmla="*/ 4692084 h 5144650"/>
              <a:gd name="connsiteX94" fmla="*/ 2437986 w 2621065"/>
              <a:gd name="connsiteY94" fmla="*/ 4815024 h 5144650"/>
              <a:gd name="connsiteX95" fmla="*/ 2466665 w 2621065"/>
              <a:gd name="connsiteY95" fmla="*/ 4853969 h 5144650"/>
              <a:gd name="connsiteX96" fmla="*/ 2469772 w 2621065"/>
              <a:gd name="connsiteY96" fmla="*/ 4906386 h 5144650"/>
              <a:gd name="connsiteX97" fmla="*/ 2485381 w 2621065"/>
              <a:gd name="connsiteY97" fmla="*/ 4916393 h 5144650"/>
              <a:gd name="connsiteX98" fmla="*/ 2494775 w 2621065"/>
              <a:gd name="connsiteY98" fmla="*/ 4928363 h 5144650"/>
              <a:gd name="connsiteX99" fmla="*/ 2503199 w 2621065"/>
              <a:gd name="connsiteY99" fmla="*/ 4925898 h 5144650"/>
              <a:gd name="connsiteX100" fmla="*/ 2517652 w 2621065"/>
              <a:gd name="connsiteY100" fmla="*/ 4937733 h 5144650"/>
              <a:gd name="connsiteX101" fmla="*/ 2527697 w 2621065"/>
              <a:gd name="connsiteY101" fmla="*/ 4958461 h 5144650"/>
              <a:gd name="connsiteX102" fmla="*/ 2567995 w 2621065"/>
              <a:gd name="connsiteY102" fmla="*/ 5062892 h 5144650"/>
              <a:gd name="connsiteX103" fmla="*/ 2596347 w 2621065"/>
              <a:gd name="connsiteY103" fmla="*/ 5121988 h 5144650"/>
              <a:gd name="connsiteX104" fmla="*/ 2613775 w 2621065"/>
              <a:gd name="connsiteY104" fmla="*/ 5139128 h 5144650"/>
              <a:gd name="connsiteX105" fmla="*/ 2621065 w 2621065"/>
              <a:gd name="connsiteY105" fmla="*/ 5144650 h 5144650"/>
              <a:gd name="connsiteX106" fmla="*/ 0 w 2621065"/>
              <a:gd name="connsiteY106" fmla="*/ 514465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109208 w 2621065"/>
              <a:gd name="connsiteY86" fmla="*/ 4034091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68943 w 2621065"/>
              <a:gd name="connsiteY87" fmla="*/ 4139227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241588 w 2621065"/>
              <a:gd name="connsiteY89" fmla="*/ 4306265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222521 w 2621065"/>
              <a:gd name="connsiteY88" fmla="*/ 4263395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77640 w 2621065"/>
              <a:gd name="connsiteY90" fmla="*/ 446215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105455 w 2621065"/>
              <a:gd name="connsiteY85" fmla="*/ 4030666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2054287 w 2621065"/>
              <a:gd name="connsiteY84" fmla="*/ 4020666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89535 w 2621065"/>
              <a:gd name="connsiteY83" fmla="*/ 3960000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332737 w 2621065"/>
              <a:gd name="connsiteY91" fmla="*/ 4624013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79211 w 2621065"/>
              <a:gd name="connsiteY92" fmla="*/ 4692084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8367 w 2621065"/>
              <a:gd name="connsiteY82" fmla="*/ 3895959 h 5144650"/>
              <a:gd name="connsiteX83" fmla="*/ 1923433 w 2621065"/>
              <a:gd name="connsiteY83" fmla="*/ 3982033 h 5144650"/>
              <a:gd name="connsiteX84" fmla="*/ 1980841 w 2621065"/>
              <a:gd name="connsiteY84" fmla="*/ 4057389 h 5144650"/>
              <a:gd name="connsiteX85" fmla="*/ 2024665 w 2621065"/>
              <a:gd name="connsiteY85" fmla="*/ 4118801 h 5144650"/>
              <a:gd name="connsiteX86" fmla="*/ 2072486 w 2621065"/>
              <a:gd name="connsiteY86" fmla="*/ 4180983 h 5144650"/>
              <a:gd name="connsiteX87" fmla="*/ 2102842 w 2621065"/>
              <a:gd name="connsiteY87" fmla="*/ 4242051 h 5144650"/>
              <a:gd name="connsiteX88" fmla="*/ 2090319 w 2621065"/>
              <a:gd name="connsiteY88" fmla="*/ 4351530 h 5144650"/>
              <a:gd name="connsiteX89" fmla="*/ 2109385 w 2621065"/>
              <a:gd name="connsiteY89" fmla="*/ 4438467 h 5144650"/>
              <a:gd name="connsiteX90" fmla="*/ 2204194 w 2621065"/>
              <a:gd name="connsiteY90" fmla="*/ 4542946 h 5144650"/>
              <a:gd name="connsiteX91" fmla="*/ 2237258 w 2621065"/>
              <a:gd name="connsiteY91" fmla="*/ 4638702 h 5144650"/>
              <a:gd name="connsiteX92" fmla="*/ 2313109 w 2621065"/>
              <a:gd name="connsiteY92" fmla="*/ 4699429 h 5144650"/>
              <a:gd name="connsiteX93" fmla="*/ 2437986 w 2621065"/>
              <a:gd name="connsiteY93" fmla="*/ 4815024 h 5144650"/>
              <a:gd name="connsiteX94" fmla="*/ 2466665 w 2621065"/>
              <a:gd name="connsiteY94" fmla="*/ 4853969 h 5144650"/>
              <a:gd name="connsiteX95" fmla="*/ 2469772 w 2621065"/>
              <a:gd name="connsiteY95" fmla="*/ 4906386 h 5144650"/>
              <a:gd name="connsiteX96" fmla="*/ 2485381 w 2621065"/>
              <a:gd name="connsiteY96" fmla="*/ 4916393 h 5144650"/>
              <a:gd name="connsiteX97" fmla="*/ 2494775 w 2621065"/>
              <a:gd name="connsiteY97" fmla="*/ 4928363 h 5144650"/>
              <a:gd name="connsiteX98" fmla="*/ 2503199 w 2621065"/>
              <a:gd name="connsiteY98" fmla="*/ 4925898 h 5144650"/>
              <a:gd name="connsiteX99" fmla="*/ 2517652 w 2621065"/>
              <a:gd name="connsiteY99" fmla="*/ 4937733 h 5144650"/>
              <a:gd name="connsiteX100" fmla="*/ 2527697 w 2621065"/>
              <a:gd name="connsiteY100" fmla="*/ 4958461 h 5144650"/>
              <a:gd name="connsiteX101" fmla="*/ 2567995 w 2621065"/>
              <a:gd name="connsiteY101" fmla="*/ 5062892 h 5144650"/>
              <a:gd name="connsiteX102" fmla="*/ 2596347 w 2621065"/>
              <a:gd name="connsiteY102" fmla="*/ 5121988 h 5144650"/>
              <a:gd name="connsiteX103" fmla="*/ 2613775 w 2621065"/>
              <a:gd name="connsiteY103" fmla="*/ 5139128 h 5144650"/>
              <a:gd name="connsiteX104" fmla="*/ 2621065 w 2621065"/>
              <a:gd name="connsiteY104" fmla="*/ 5144650 h 5144650"/>
              <a:gd name="connsiteX105" fmla="*/ 0 w 2621065"/>
              <a:gd name="connsiteY105" fmla="*/ 5144650 h 5144650"/>
              <a:gd name="connsiteX106" fmla="*/ 0 w 2621065"/>
              <a:gd name="connsiteY106"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07648 w 2621065"/>
              <a:gd name="connsiteY81" fmla="*/ 3870839 h 5144650"/>
              <a:gd name="connsiteX82" fmla="*/ 1923433 w 2621065"/>
              <a:gd name="connsiteY82" fmla="*/ 3982033 h 5144650"/>
              <a:gd name="connsiteX83" fmla="*/ 1980841 w 2621065"/>
              <a:gd name="connsiteY83" fmla="*/ 4057389 h 5144650"/>
              <a:gd name="connsiteX84" fmla="*/ 2024665 w 2621065"/>
              <a:gd name="connsiteY84" fmla="*/ 4118801 h 5144650"/>
              <a:gd name="connsiteX85" fmla="*/ 2072486 w 2621065"/>
              <a:gd name="connsiteY85" fmla="*/ 4180983 h 5144650"/>
              <a:gd name="connsiteX86" fmla="*/ 2102842 w 2621065"/>
              <a:gd name="connsiteY86" fmla="*/ 4242051 h 5144650"/>
              <a:gd name="connsiteX87" fmla="*/ 2090319 w 2621065"/>
              <a:gd name="connsiteY87" fmla="*/ 4351530 h 5144650"/>
              <a:gd name="connsiteX88" fmla="*/ 2109385 w 2621065"/>
              <a:gd name="connsiteY88" fmla="*/ 4438467 h 5144650"/>
              <a:gd name="connsiteX89" fmla="*/ 2204194 w 2621065"/>
              <a:gd name="connsiteY89" fmla="*/ 4542946 h 5144650"/>
              <a:gd name="connsiteX90" fmla="*/ 2237258 w 2621065"/>
              <a:gd name="connsiteY90" fmla="*/ 4638702 h 5144650"/>
              <a:gd name="connsiteX91" fmla="*/ 2313109 w 2621065"/>
              <a:gd name="connsiteY91" fmla="*/ 4699429 h 5144650"/>
              <a:gd name="connsiteX92" fmla="*/ 2437986 w 2621065"/>
              <a:gd name="connsiteY92" fmla="*/ 4815024 h 5144650"/>
              <a:gd name="connsiteX93" fmla="*/ 2466665 w 2621065"/>
              <a:gd name="connsiteY93" fmla="*/ 4853969 h 5144650"/>
              <a:gd name="connsiteX94" fmla="*/ 2469772 w 2621065"/>
              <a:gd name="connsiteY94" fmla="*/ 4906386 h 5144650"/>
              <a:gd name="connsiteX95" fmla="*/ 2485381 w 2621065"/>
              <a:gd name="connsiteY95" fmla="*/ 4916393 h 5144650"/>
              <a:gd name="connsiteX96" fmla="*/ 2494775 w 2621065"/>
              <a:gd name="connsiteY96" fmla="*/ 4928363 h 5144650"/>
              <a:gd name="connsiteX97" fmla="*/ 2503199 w 2621065"/>
              <a:gd name="connsiteY97" fmla="*/ 4925898 h 5144650"/>
              <a:gd name="connsiteX98" fmla="*/ 2517652 w 2621065"/>
              <a:gd name="connsiteY98" fmla="*/ 4937733 h 5144650"/>
              <a:gd name="connsiteX99" fmla="*/ 2527697 w 2621065"/>
              <a:gd name="connsiteY99" fmla="*/ 4958461 h 5144650"/>
              <a:gd name="connsiteX100" fmla="*/ 2567995 w 2621065"/>
              <a:gd name="connsiteY100" fmla="*/ 5062892 h 5144650"/>
              <a:gd name="connsiteX101" fmla="*/ 2596347 w 2621065"/>
              <a:gd name="connsiteY101" fmla="*/ 5121988 h 5144650"/>
              <a:gd name="connsiteX102" fmla="*/ 2613775 w 2621065"/>
              <a:gd name="connsiteY102" fmla="*/ 5139128 h 5144650"/>
              <a:gd name="connsiteX103" fmla="*/ 2621065 w 2621065"/>
              <a:gd name="connsiteY103" fmla="*/ 5144650 h 5144650"/>
              <a:gd name="connsiteX104" fmla="*/ 0 w 2621065"/>
              <a:gd name="connsiteY104" fmla="*/ 5144650 h 5144650"/>
              <a:gd name="connsiteX105" fmla="*/ 0 w 2621065"/>
              <a:gd name="connsiteY105"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64422 w 2621065"/>
              <a:gd name="connsiteY80" fmla="*/ 3834579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21849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40351 w 2621065"/>
              <a:gd name="connsiteY79" fmla="*/ 3807160 h 5144650"/>
              <a:gd name="connsiteX80" fmla="*/ 1857078 w 2621065"/>
              <a:gd name="connsiteY80" fmla="*/ 3885992 h 5144650"/>
              <a:gd name="connsiteX81" fmla="*/ 1923433 w 2621065"/>
              <a:gd name="connsiteY81" fmla="*/ 3982033 h 5144650"/>
              <a:gd name="connsiteX82" fmla="*/ 1980841 w 2621065"/>
              <a:gd name="connsiteY82" fmla="*/ 4057389 h 5144650"/>
              <a:gd name="connsiteX83" fmla="*/ 2024665 w 2621065"/>
              <a:gd name="connsiteY83" fmla="*/ 4118801 h 5144650"/>
              <a:gd name="connsiteX84" fmla="*/ 2072486 w 2621065"/>
              <a:gd name="connsiteY84" fmla="*/ 4180983 h 5144650"/>
              <a:gd name="connsiteX85" fmla="*/ 2102842 w 2621065"/>
              <a:gd name="connsiteY85" fmla="*/ 4242051 h 5144650"/>
              <a:gd name="connsiteX86" fmla="*/ 2090319 w 2621065"/>
              <a:gd name="connsiteY86" fmla="*/ 4351530 h 5144650"/>
              <a:gd name="connsiteX87" fmla="*/ 2109385 w 2621065"/>
              <a:gd name="connsiteY87" fmla="*/ 4438467 h 5144650"/>
              <a:gd name="connsiteX88" fmla="*/ 2204194 w 2621065"/>
              <a:gd name="connsiteY88" fmla="*/ 4542946 h 5144650"/>
              <a:gd name="connsiteX89" fmla="*/ 2237258 w 2621065"/>
              <a:gd name="connsiteY89" fmla="*/ 4638702 h 5144650"/>
              <a:gd name="connsiteX90" fmla="*/ 2313109 w 2621065"/>
              <a:gd name="connsiteY90" fmla="*/ 4699429 h 5144650"/>
              <a:gd name="connsiteX91" fmla="*/ 2437986 w 2621065"/>
              <a:gd name="connsiteY91" fmla="*/ 4815024 h 5144650"/>
              <a:gd name="connsiteX92" fmla="*/ 2466665 w 2621065"/>
              <a:gd name="connsiteY92" fmla="*/ 4853969 h 5144650"/>
              <a:gd name="connsiteX93" fmla="*/ 2469772 w 2621065"/>
              <a:gd name="connsiteY93" fmla="*/ 4906386 h 5144650"/>
              <a:gd name="connsiteX94" fmla="*/ 2485381 w 2621065"/>
              <a:gd name="connsiteY94" fmla="*/ 4916393 h 5144650"/>
              <a:gd name="connsiteX95" fmla="*/ 2494775 w 2621065"/>
              <a:gd name="connsiteY95" fmla="*/ 4928363 h 5144650"/>
              <a:gd name="connsiteX96" fmla="*/ 2503199 w 2621065"/>
              <a:gd name="connsiteY96" fmla="*/ 4925898 h 5144650"/>
              <a:gd name="connsiteX97" fmla="*/ 2517652 w 2621065"/>
              <a:gd name="connsiteY97" fmla="*/ 4937733 h 5144650"/>
              <a:gd name="connsiteX98" fmla="*/ 2527697 w 2621065"/>
              <a:gd name="connsiteY98" fmla="*/ 4958461 h 5144650"/>
              <a:gd name="connsiteX99" fmla="*/ 2567995 w 2621065"/>
              <a:gd name="connsiteY99" fmla="*/ 5062892 h 5144650"/>
              <a:gd name="connsiteX100" fmla="*/ 2596347 w 2621065"/>
              <a:gd name="connsiteY100" fmla="*/ 5121988 h 5144650"/>
              <a:gd name="connsiteX101" fmla="*/ 2613775 w 2621065"/>
              <a:gd name="connsiteY101" fmla="*/ 5139128 h 5144650"/>
              <a:gd name="connsiteX102" fmla="*/ 2621065 w 2621065"/>
              <a:gd name="connsiteY102" fmla="*/ 5144650 h 5144650"/>
              <a:gd name="connsiteX103" fmla="*/ 0 w 2621065"/>
              <a:gd name="connsiteY103" fmla="*/ 5144650 h 5144650"/>
              <a:gd name="connsiteX104" fmla="*/ 0 w 2621065"/>
              <a:gd name="connsiteY104"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36058 w 2621065"/>
              <a:gd name="connsiteY78" fmla="*/ 3823774 h 5144650"/>
              <a:gd name="connsiteX79" fmla="*/ 1857078 w 2621065"/>
              <a:gd name="connsiteY79" fmla="*/ 3885992 h 5144650"/>
              <a:gd name="connsiteX80" fmla="*/ 1923433 w 2621065"/>
              <a:gd name="connsiteY80" fmla="*/ 3982033 h 5144650"/>
              <a:gd name="connsiteX81" fmla="*/ 1980841 w 2621065"/>
              <a:gd name="connsiteY81" fmla="*/ 4057389 h 5144650"/>
              <a:gd name="connsiteX82" fmla="*/ 2024665 w 2621065"/>
              <a:gd name="connsiteY82" fmla="*/ 4118801 h 5144650"/>
              <a:gd name="connsiteX83" fmla="*/ 2072486 w 2621065"/>
              <a:gd name="connsiteY83" fmla="*/ 4180983 h 5144650"/>
              <a:gd name="connsiteX84" fmla="*/ 2102842 w 2621065"/>
              <a:gd name="connsiteY84" fmla="*/ 4242051 h 5144650"/>
              <a:gd name="connsiteX85" fmla="*/ 2090319 w 2621065"/>
              <a:gd name="connsiteY85" fmla="*/ 4351530 h 5144650"/>
              <a:gd name="connsiteX86" fmla="*/ 2109385 w 2621065"/>
              <a:gd name="connsiteY86" fmla="*/ 4438467 h 5144650"/>
              <a:gd name="connsiteX87" fmla="*/ 2204194 w 2621065"/>
              <a:gd name="connsiteY87" fmla="*/ 4542946 h 5144650"/>
              <a:gd name="connsiteX88" fmla="*/ 2237258 w 2621065"/>
              <a:gd name="connsiteY88" fmla="*/ 4638702 h 5144650"/>
              <a:gd name="connsiteX89" fmla="*/ 2313109 w 2621065"/>
              <a:gd name="connsiteY89" fmla="*/ 4699429 h 5144650"/>
              <a:gd name="connsiteX90" fmla="*/ 2437986 w 2621065"/>
              <a:gd name="connsiteY90" fmla="*/ 4815024 h 5144650"/>
              <a:gd name="connsiteX91" fmla="*/ 2466665 w 2621065"/>
              <a:gd name="connsiteY91" fmla="*/ 4853969 h 5144650"/>
              <a:gd name="connsiteX92" fmla="*/ 2469772 w 2621065"/>
              <a:gd name="connsiteY92" fmla="*/ 4906386 h 5144650"/>
              <a:gd name="connsiteX93" fmla="*/ 2485381 w 2621065"/>
              <a:gd name="connsiteY93" fmla="*/ 4916393 h 5144650"/>
              <a:gd name="connsiteX94" fmla="*/ 2494775 w 2621065"/>
              <a:gd name="connsiteY94" fmla="*/ 4928363 h 5144650"/>
              <a:gd name="connsiteX95" fmla="*/ 2503199 w 2621065"/>
              <a:gd name="connsiteY95" fmla="*/ 4925898 h 5144650"/>
              <a:gd name="connsiteX96" fmla="*/ 2517652 w 2621065"/>
              <a:gd name="connsiteY96" fmla="*/ 4937733 h 5144650"/>
              <a:gd name="connsiteX97" fmla="*/ 2527697 w 2621065"/>
              <a:gd name="connsiteY97" fmla="*/ 4958461 h 5144650"/>
              <a:gd name="connsiteX98" fmla="*/ 2567995 w 2621065"/>
              <a:gd name="connsiteY98" fmla="*/ 5062892 h 5144650"/>
              <a:gd name="connsiteX99" fmla="*/ 2596347 w 2621065"/>
              <a:gd name="connsiteY99" fmla="*/ 5121988 h 5144650"/>
              <a:gd name="connsiteX100" fmla="*/ 2613775 w 2621065"/>
              <a:gd name="connsiteY100" fmla="*/ 5139128 h 5144650"/>
              <a:gd name="connsiteX101" fmla="*/ 2621065 w 2621065"/>
              <a:gd name="connsiteY101" fmla="*/ 5144650 h 5144650"/>
              <a:gd name="connsiteX102" fmla="*/ 0 w 2621065"/>
              <a:gd name="connsiteY102" fmla="*/ 5144650 h 5144650"/>
              <a:gd name="connsiteX103" fmla="*/ 0 w 2621065"/>
              <a:gd name="connsiteY103"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13109 w 2621065"/>
              <a:gd name="connsiteY88" fmla="*/ 4699429 h 5144650"/>
              <a:gd name="connsiteX89" fmla="*/ 2437986 w 2621065"/>
              <a:gd name="connsiteY89" fmla="*/ 4815024 h 5144650"/>
              <a:gd name="connsiteX90" fmla="*/ 2466665 w 2621065"/>
              <a:gd name="connsiteY90" fmla="*/ 4853969 h 5144650"/>
              <a:gd name="connsiteX91" fmla="*/ 2469772 w 2621065"/>
              <a:gd name="connsiteY91" fmla="*/ 4906386 h 5144650"/>
              <a:gd name="connsiteX92" fmla="*/ 2485381 w 2621065"/>
              <a:gd name="connsiteY92" fmla="*/ 4916393 h 5144650"/>
              <a:gd name="connsiteX93" fmla="*/ 2494775 w 2621065"/>
              <a:gd name="connsiteY93" fmla="*/ 4928363 h 5144650"/>
              <a:gd name="connsiteX94" fmla="*/ 2503199 w 2621065"/>
              <a:gd name="connsiteY94" fmla="*/ 4925898 h 5144650"/>
              <a:gd name="connsiteX95" fmla="*/ 2517652 w 2621065"/>
              <a:gd name="connsiteY95" fmla="*/ 4937733 h 5144650"/>
              <a:gd name="connsiteX96" fmla="*/ 2527697 w 2621065"/>
              <a:gd name="connsiteY96" fmla="*/ 4958461 h 5144650"/>
              <a:gd name="connsiteX97" fmla="*/ 2567995 w 2621065"/>
              <a:gd name="connsiteY97" fmla="*/ 5062892 h 5144650"/>
              <a:gd name="connsiteX98" fmla="*/ 2596347 w 2621065"/>
              <a:gd name="connsiteY98" fmla="*/ 5121988 h 5144650"/>
              <a:gd name="connsiteX99" fmla="*/ 2613775 w 2621065"/>
              <a:gd name="connsiteY99" fmla="*/ 5139128 h 5144650"/>
              <a:gd name="connsiteX100" fmla="*/ 2621065 w 2621065"/>
              <a:gd name="connsiteY100" fmla="*/ 5144650 h 5144650"/>
              <a:gd name="connsiteX101" fmla="*/ 0 w 2621065"/>
              <a:gd name="connsiteY101" fmla="*/ 5144650 h 5144650"/>
              <a:gd name="connsiteX102" fmla="*/ 0 w 2621065"/>
              <a:gd name="connsiteY102"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437986 w 2621065"/>
              <a:gd name="connsiteY88" fmla="*/ 481502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37258 w 2621065"/>
              <a:gd name="connsiteY87" fmla="*/ 4638702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09385 w 2621065"/>
              <a:gd name="connsiteY85" fmla="*/ 4438467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 name="connsiteX0" fmla="*/ 0 w 2621065"/>
              <a:gd name="connsiteY0" fmla="*/ 0 h 5144650"/>
              <a:gd name="connsiteX1" fmla="*/ 245438 w 2621065"/>
              <a:gd name="connsiteY1" fmla="*/ 268808 h 5144650"/>
              <a:gd name="connsiteX2" fmla="*/ 252687 w 2621065"/>
              <a:gd name="connsiteY2" fmla="*/ 292650 h 5144650"/>
              <a:gd name="connsiteX3" fmla="*/ 270361 w 2621065"/>
              <a:gd name="connsiteY3" fmla="*/ 304212 h 5144650"/>
              <a:gd name="connsiteX4" fmla="*/ 272327 w 2621065"/>
              <a:gd name="connsiteY4" fmla="*/ 324001 h 5144650"/>
              <a:gd name="connsiteX5" fmla="*/ 272077 w 2621065"/>
              <a:gd name="connsiteY5" fmla="*/ 327214 h 5144650"/>
              <a:gd name="connsiteX6" fmla="*/ 295110 w 2621065"/>
              <a:gd name="connsiteY6" fmla="*/ 357098 h 5144650"/>
              <a:gd name="connsiteX7" fmla="*/ 296727 w 2621065"/>
              <a:gd name="connsiteY7" fmla="*/ 371749 h 5144650"/>
              <a:gd name="connsiteX8" fmla="*/ 332716 w 2621065"/>
              <a:gd name="connsiteY8" fmla="*/ 440404 h 5144650"/>
              <a:gd name="connsiteX9" fmla="*/ 342633 w 2621065"/>
              <a:gd name="connsiteY9" fmla="*/ 459903 h 5144650"/>
              <a:gd name="connsiteX10" fmla="*/ 357304 w 2621065"/>
              <a:gd name="connsiteY10" fmla="*/ 470524 h 5144650"/>
              <a:gd name="connsiteX11" fmla="*/ 366064 w 2621065"/>
              <a:gd name="connsiteY11" fmla="*/ 467634 h 5144650"/>
              <a:gd name="connsiteX12" fmla="*/ 372502 w 2621065"/>
              <a:gd name="connsiteY12" fmla="*/ 477374 h 5144650"/>
              <a:gd name="connsiteX13" fmla="*/ 375501 w 2621065"/>
              <a:gd name="connsiteY13" fmla="*/ 478682 h 5144650"/>
              <a:gd name="connsiteX14" fmla="*/ 419128 w 2621065"/>
              <a:gd name="connsiteY14" fmla="*/ 557106 h 5144650"/>
              <a:gd name="connsiteX15" fmla="*/ 467073 w 2621065"/>
              <a:gd name="connsiteY15" fmla="*/ 632313 h 5144650"/>
              <a:gd name="connsiteX16" fmla="*/ 490229 w 2621065"/>
              <a:gd name="connsiteY16" fmla="*/ 751490 h 5144650"/>
              <a:gd name="connsiteX17" fmla="*/ 516935 w 2621065"/>
              <a:gd name="connsiteY17" fmla="*/ 799823 h 5144650"/>
              <a:gd name="connsiteX18" fmla="*/ 542847 w 2621065"/>
              <a:gd name="connsiteY18" fmla="*/ 848761 h 5144650"/>
              <a:gd name="connsiteX19" fmla="*/ 572074 w 2621065"/>
              <a:gd name="connsiteY19" fmla="*/ 958725 h 5144650"/>
              <a:gd name="connsiteX20" fmla="*/ 620598 w 2621065"/>
              <a:gd name="connsiteY20" fmla="*/ 1033391 h 5144650"/>
              <a:gd name="connsiteX21" fmla="*/ 632660 w 2621065"/>
              <a:gd name="connsiteY21" fmla="*/ 1112764 h 5144650"/>
              <a:gd name="connsiteX22" fmla="*/ 634562 w 2621065"/>
              <a:gd name="connsiteY22" fmla="*/ 1113550 h 5144650"/>
              <a:gd name="connsiteX23" fmla="*/ 640269 w 2621065"/>
              <a:gd name="connsiteY23" fmla="*/ 1129199 h 5144650"/>
              <a:gd name="connsiteX24" fmla="*/ 637728 w 2621065"/>
              <a:gd name="connsiteY24" fmla="*/ 1135143 h 5144650"/>
              <a:gd name="connsiteX25" fmla="*/ 687640 w 2621065"/>
              <a:gd name="connsiteY25" fmla="*/ 1174841 h 5144650"/>
              <a:gd name="connsiteX26" fmla="*/ 724323 w 2621065"/>
              <a:gd name="connsiteY26" fmla="*/ 1244103 h 5144650"/>
              <a:gd name="connsiteX27" fmla="*/ 732765 w 2621065"/>
              <a:gd name="connsiteY27" fmla="*/ 1279809 h 5144650"/>
              <a:gd name="connsiteX28" fmla="*/ 735243 w 2621065"/>
              <a:gd name="connsiteY28" fmla="*/ 1286495 h 5144650"/>
              <a:gd name="connsiteX29" fmla="*/ 735618 w 2621065"/>
              <a:gd name="connsiteY29" fmla="*/ 1286424 h 5144650"/>
              <a:gd name="connsiteX30" fmla="*/ 738875 w 2621065"/>
              <a:gd name="connsiteY30" fmla="*/ 1293066 h 5144650"/>
              <a:gd name="connsiteX31" fmla="*/ 739767 w 2621065"/>
              <a:gd name="connsiteY31" fmla="*/ 1298687 h 5144650"/>
              <a:gd name="connsiteX32" fmla="*/ 744578 w 2621065"/>
              <a:gd name="connsiteY32" fmla="*/ 1311657 h 5144650"/>
              <a:gd name="connsiteX33" fmla="*/ 748379 w 2621065"/>
              <a:gd name="connsiteY33" fmla="*/ 1314753 h 5144650"/>
              <a:gd name="connsiteX34" fmla="*/ 752978 w 2621065"/>
              <a:gd name="connsiteY34" fmla="*/ 1314010 h 5144650"/>
              <a:gd name="connsiteX35" fmla="*/ 752978 w 2621065"/>
              <a:gd name="connsiteY35" fmla="*/ 1315472 h 5144650"/>
              <a:gd name="connsiteX36" fmla="*/ 772880 w 2621065"/>
              <a:gd name="connsiteY36" fmla="*/ 1332740 h 5144650"/>
              <a:gd name="connsiteX37" fmla="*/ 805255 w 2621065"/>
              <a:gd name="connsiteY37" fmla="*/ 1379426 h 5144650"/>
              <a:gd name="connsiteX38" fmla="*/ 861455 w 2621065"/>
              <a:gd name="connsiteY38" fmla="*/ 1487793 h 5144650"/>
              <a:gd name="connsiteX39" fmla="*/ 889172 w 2621065"/>
              <a:gd name="connsiteY39" fmla="*/ 1589794 h 5144650"/>
              <a:gd name="connsiteX40" fmla="*/ 937443 w 2621065"/>
              <a:gd name="connsiteY40" fmla="*/ 1698307 h 5144650"/>
              <a:gd name="connsiteX41" fmla="*/ 974458 w 2621065"/>
              <a:gd name="connsiteY41" fmla="*/ 1768464 h 5144650"/>
              <a:gd name="connsiteX42" fmla="*/ 1013480 w 2621065"/>
              <a:gd name="connsiteY42" fmla="*/ 1853903 h 5144650"/>
              <a:gd name="connsiteX43" fmla="*/ 1031382 w 2621065"/>
              <a:gd name="connsiteY43" fmla="*/ 1948177 h 5144650"/>
              <a:gd name="connsiteX44" fmla="*/ 1031611 w 2621065"/>
              <a:gd name="connsiteY44" fmla="*/ 2064126 h 5144650"/>
              <a:gd name="connsiteX45" fmla="*/ 1043751 w 2621065"/>
              <a:gd name="connsiteY45" fmla="*/ 2210534 h 5144650"/>
              <a:gd name="connsiteX46" fmla="*/ 1055412 w 2621065"/>
              <a:gd name="connsiteY46" fmla="*/ 2309009 h 5144650"/>
              <a:gd name="connsiteX47" fmla="*/ 1077288 w 2621065"/>
              <a:gd name="connsiteY47" fmla="*/ 2438335 h 5144650"/>
              <a:gd name="connsiteX48" fmla="*/ 1095035 w 2621065"/>
              <a:gd name="connsiteY48" fmla="*/ 2483804 h 5144650"/>
              <a:gd name="connsiteX49" fmla="*/ 1084874 w 2621065"/>
              <a:gd name="connsiteY49" fmla="*/ 2535656 h 5144650"/>
              <a:gd name="connsiteX50" fmla="*/ 1097340 w 2621065"/>
              <a:gd name="connsiteY50" fmla="*/ 2549509 h 5144650"/>
              <a:gd name="connsiteX51" fmla="*/ 1099771 w 2621065"/>
              <a:gd name="connsiteY51" fmla="*/ 2551770 h 5144650"/>
              <a:gd name="connsiteX52" fmla="*/ 1103350 w 2621065"/>
              <a:gd name="connsiteY52" fmla="*/ 2563634 h 5144650"/>
              <a:gd name="connsiteX53" fmla="*/ 1112049 w 2621065"/>
              <a:gd name="connsiteY53" fmla="*/ 2563454 h 5144650"/>
              <a:gd name="connsiteX54" fmla="*/ 1127385 w 2621065"/>
              <a:gd name="connsiteY54" fmla="*/ 2601609 h 5144650"/>
              <a:gd name="connsiteX55" fmla="*/ 1139861 w 2621065"/>
              <a:gd name="connsiteY55" fmla="*/ 2713894 h 5144650"/>
              <a:gd name="connsiteX56" fmla="*/ 1152243 w 2621065"/>
              <a:gd name="connsiteY56" fmla="*/ 2778897 h 5144650"/>
              <a:gd name="connsiteX57" fmla="*/ 1164665 w 2621065"/>
              <a:gd name="connsiteY57" fmla="*/ 2800172 h 5144650"/>
              <a:gd name="connsiteX58" fmla="*/ 1176824 w 2621065"/>
              <a:gd name="connsiteY58" fmla="*/ 2832181 h 5144650"/>
              <a:gd name="connsiteX59" fmla="*/ 1204261 w 2621065"/>
              <a:gd name="connsiteY59" fmla="*/ 2886025 h 5144650"/>
              <a:gd name="connsiteX60" fmla="*/ 1256301 w 2621065"/>
              <a:gd name="connsiteY60" fmla="*/ 3039204 h 5144650"/>
              <a:gd name="connsiteX61" fmla="*/ 1282793 w 2621065"/>
              <a:gd name="connsiteY61" fmla="*/ 3166645 h 5144650"/>
              <a:gd name="connsiteX62" fmla="*/ 1353529 w 2621065"/>
              <a:gd name="connsiteY62" fmla="*/ 3266459 h 5144650"/>
              <a:gd name="connsiteX63" fmla="*/ 1443501 w 2621065"/>
              <a:gd name="connsiteY63" fmla="*/ 3351404 h 5144650"/>
              <a:gd name="connsiteX64" fmla="*/ 1502378 w 2621065"/>
              <a:gd name="connsiteY64" fmla="*/ 3451792 h 5144650"/>
              <a:gd name="connsiteX65" fmla="*/ 1608347 w 2621065"/>
              <a:gd name="connsiteY65" fmla="*/ 3567627 h 5144650"/>
              <a:gd name="connsiteX66" fmla="*/ 1672750 w 2621065"/>
              <a:gd name="connsiteY66" fmla="*/ 3660473 h 5144650"/>
              <a:gd name="connsiteX67" fmla="*/ 1674801 w 2621065"/>
              <a:gd name="connsiteY67" fmla="*/ 3660727 h 5144650"/>
              <a:gd name="connsiteX68" fmla="*/ 1684280 w 2621065"/>
              <a:gd name="connsiteY68" fmla="*/ 3674236 h 5144650"/>
              <a:gd name="connsiteX69" fmla="*/ 1683297 w 2621065"/>
              <a:gd name="connsiteY69" fmla="*/ 3680606 h 5144650"/>
              <a:gd name="connsiteX70" fmla="*/ 1688840 w 2621065"/>
              <a:gd name="connsiteY70" fmla="*/ 3690943 h 5144650"/>
              <a:gd name="connsiteX71" fmla="*/ 1697179 w 2621065"/>
              <a:gd name="connsiteY71" fmla="*/ 3714191 h 5144650"/>
              <a:gd name="connsiteX72" fmla="*/ 1812095 w 2621065"/>
              <a:gd name="connsiteY72" fmla="*/ 3794363 h 5144650"/>
              <a:gd name="connsiteX73" fmla="*/ 1816185 w 2621065"/>
              <a:gd name="connsiteY73" fmla="*/ 3800123 h 5144650"/>
              <a:gd name="connsiteX74" fmla="*/ 1816532 w 2621065"/>
              <a:gd name="connsiteY74" fmla="*/ 3799958 h 5144650"/>
              <a:gd name="connsiteX75" fmla="*/ 1821367 w 2621065"/>
              <a:gd name="connsiteY75" fmla="*/ 3805472 h 5144650"/>
              <a:gd name="connsiteX76" fmla="*/ 1823645 w 2621065"/>
              <a:gd name="connsiteY76" fmla="*/ 3810629 h 5144650"/>
              <a:gd name="connsiteX77" fmla="*/ 1831583 w 2621065"/>
              <a:gd name="connsiteY77" fmla="*/ 3821804 h 5144650"/>
              <a:gd name="connsiteX78" fmla="*/ 1857078 w 2621065"/>
              <a:gd name="connsiteY78" fmla="*/ 3885992 h 5144650"/>
              <a:gd name="connsiteX79" fmla="*/ 1923433 w 2621065"/>
              <a:gd name="connsiteY79" fmla="*/ 3982033 h 5144650"/>
              <a:gd name="connsiteX80" fmla="*/ 1980841 w 2621065"/>
              <a:gd name="connsiteY80" fmla="*/ 4057389 h 5144650"/>
              <a:gd name="connsiteX81" fmla="*/ 2024665 w 2621065"/>
              <a:gd name="connsiteY81" fmla="*/ 4118801 h 5144650"/>
              <a:gd name="connsiteX82" fmla="*/ 2072486 w 2621065"/>
              <a:gd name="connsiteY82" fmla="*/ 4180983 h 5144650"/>
              <a:gd name="connsiteX83" fmla="*/ 2102842 w 2621065"/>
              <a:gd name="connsiteY83" fmla="*/ 4242051 h 5144650"/>
              <a:gd name="connsiteX84" fmla="*/ 2090319 w 2621065"/>
              <a:gd name="connsiteY84" fmla="*/ 4351530 h 5144650"/>
              <a:gd name="connsiteX85" fmla="*/ 2197520 w 2621065"/>
              <a:gd name="connsiteY85" fmla="*/ 4467846 h 5144650"/>
              <a:gd name="connsiteX86" fmla="*/ 2204194 w 2621065"/>
              <a:gd name="connsiteY86" fmla="*/ 4542946 h 5144650"/>
              <a:gd name="connsiteX87" fmla="*/ 2296014 w 2621065"/>
              <a:gd name="connsiteY87" fmla="*/ 4609323 h 5144650"/>
              <a:gd name="connsiteX88" fmla="*/ 2349851 w 2621065"/>
              <a:gd name="connsiteY88" fmla="*/ 4719544 h 5144650"/>
              <a:gd name="connsiteX89" fmla="*/ 2466665 w 2621065"/>
              <a:gd name="connsiteY89" fmla="*/ 4853969 h 5144650"/>
              <a:gd name="connsiteX90" fmla="*/ 2469772 w 2621065"/>
              <a:gd name="connsiteY90" fmla="*/ 4906386 h 5144650"/>
              <a:gd name="connsiteX91" fmla="*/ 2485381 w 2621065"/>
              <a:gd name="connsiteY91" fmla="*/ 4916393 h 5144650"/>
              <a:gd name="connsiteX92" fmla="*/ 2494775 w 2621065"/>
              <a:gd name="connsiteY92" fmla="*/ 4928363 h 5144650"/>
              <a:gd name="connsiteX93" fmla="*/ 2503199 w 2621065"/>
              <a:gd name="connsiteY93" fmla="*/ 4925898 h 5144650"/>
              <a:gd name="connsiteX94" fmla="*/ 2517652 w 2621065"/>
              <a:gd name="connsiteY94" fmla="*/ 4937733 h 5144650"/>
              <a:gd name="connsiteX95" fmla="*/ 2527697 w 2621065"/>
              <a:gd name="connsiteY95" fmla="*/ 4958461 h 5144650"/>
              <a:gd name="connsiteX96" fmla="*/ 2567995 w 2621065"/>
              <a:gd name="connsiteY96" fmla="*/ 5062892 h 5144650"/>
              <a:gd name="connsiteX97" fmla="*/ 2596347 w 2621065"/>
              <a:gd name="connsiteY97" fmla="*/ 5121988 h 5144650"/>
              <a:gd name="connsiteX98" fmla="*/ 2613775 w 2621065"/>
              <a:gd name="connsiteY98" fmla="*/ 5139128 h 5144650"/>
              <a:gd name="connsiteX99" fmla="*/ 2621065 w 2621065"/>
              <a:gd name="connsiteY99" fmla="*/ 5144650 h 5144650"/>
              <a:gd name="connsiteX100" fmla="*/ 0 w 2621065"/>
              <a:gd name="connsiteY100" fmla="*/ 5144650 h 5144650"/>
              <a:gd name="connsiteX101" fmla="*/ 0 w 2621065"/>
              <a:gd name="connsiteY101" fmla="*/ 0 h 514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621065" h="5144650">
                <a:moveTo>
                  <a:pt x="0" y="0"/>
                </a:moveTo>
                <a:lnTo>
                  <a:pt x="245438" y="268808"/>
                </a:lnTo>
                <a:lnTo>
                  <a:pt x="252687" y="292650"/>
                </a:lnTo>
                <a:lnTo>
                  <a:pt x="270361" y="304212"/>
                </a:lnTo>
                <a:cubicBezTo>
                  <a:pt x="273529" y="310126"/>
                  <a:pt x="273234" y="316860"/>
                  <a:pt x="272327" y="324001"/>
                </a:cubicBezTo>
                <a:cubicBezTo>
                  <a:pt x="272244" y="325072"/>
                  <a:pt x="272160" y="326143"/>
                  <a:pt x="272077" y="327214"/>
                </a:cubicBezTo>
                <a:lnTo>
                  <a:pt x="295110" y="357098"/>
                </a:lnTo>
                <a:lnTo>
                  <a:pt x="296727" y="371749"/>
                </a:lnTo>
                <a:cubicBezTo>
                  <a:pt x="307880" y="397452"/>
                  <a:pt x="336849" y="412373"/>
                  <a:pt x="332716" y="440404"/>
                </a:cubicBezTo>
                <a:cubicBezTo>
                  <a:pt x="334711" y="448819"/>
                  <a:pt x="338212" y="455052"/>
                  <a:pt x="342633" y="459903"/>
                </a:cubicBezTo>
                <a:lnTo>
                  <a:pt x="357304" y="470524"/>
                </a:lnTo>
                <a:lnTo>
                  <a:pt x="366064" y="467634"/>
                </a:lnTo>
                <a:lnTo>
                  <a:pt x="372502" y="477374"/>
                </a:lnTo>
                <a:lnTo>
                  <a:pt x="375501" y="478682"/>
                </a:lnTo>
                <a:cubicBezTo>
                  <a:pt x="383272" y="491970"/>
                  <a:pt x="403866" y="531500"/>
                  <a:pt x="419128" y="557106"/>
                </a:cubicBezTo>
                <a:cubicBezTo>
                  <a:pt x="439248" y="581985"/>
                  <a:pt x="451401" y="588102"/>
                  <a:pt x="467073" y="632313"/>
                </a:cubicBezTo>
                <a:cubicBezTo>
                  <a:pt x="479664" y="694967"/>
                  <a:pt x="495907" y="682399"/>
                  <a:pt x="490229" y="751490"/>
                </a:cubicBezTo>
                <a:cubicBezTo>
                  <a:pt x="499208" y="732249"/>
                  <a:pt x="513168" y="781653"/>
                  <a:pt x="516935" y="799823"/>
                </a:cubicBezTo>
                <a:cubicBezTo>
                  <a:pt x="520991" y="859493"/>
                  <a:pt x="569045" y="820005"/>
                  <a:pt x="542847" y="848761"/>
                </a:cubicBezTo>
                <a:cubicBezTo>
                  <a:pt x="562656" y="881830"/>
                  <a:pt x="526272" y="969168"/>
                  <a:pt x="572074" y="958725"/>
                </a:cubicBezTo>
                <a:cubicBezTo>
                  <a:pt x="597644" y="999777"/>
                  <a:pt x="577323" y="1011573"/>
                  <a:pt x="620598" y="1033391"/>
                </a:cubicBezTo>
                <a:cubicBezTo>
                  <a:pt x="630696" y="1059064"/>
                  <a:pt x="633259" y="1106766"/>
                  <a:pt x="632660" y="1112764"/>
                </a:cubicBezTo>
                <a:lnTo>
                  <a:pt x="634562" y="1113550"/>
                </a:lnTo>
                <a:cubicBezTo>
                  <a:pt x="640098" y="1119137"/>
                  <a:pt x="641169" y="1124274"/>
                  <a:pt x="640269" y="1129199"/>
                </a:cubicBezTo>
                <a:lnTo>
                  <a:pt x="637728" y="1135143"/>
                </a:lnTo>
                <a:lnTo>
                  <a:pt x="687640" y="1174841"/>
                </a:lnTo>
                <a:lnTo>
                  <a:pt x="724323" y="1244103"/>
                </a:lnTo>
                <a:cubicBezTo>
                  <a:pt x="726461" y="1255968"/>
                  <a:pt x="729249" y="1267984"/>
                  <a:pt x="732765" y="1279809"/>
                </a:cubicBezTo>
                <a:lnTo>
                  <a:pt x="735243" y="1286495"/>
                </a:lnTo>
                <a:lnTo>
                  <a:pt x="735618" y="1286424"/>
                </a:lnTo>
                <a:cubicBezTo>
                  <a:pt x="736846" y="1287437"/>
                  <a:pt x="737921" y="1289470"/>
                  <a:pt x="738875" y="1293066"/>
                </a:cubicBezTo>
                <a:lnTo>
                  <a:pt x="739767" y="1298687"/>
                </a:lnTo>
                <a:lnTo>
                  <a:pt x="744578" y="1311657"/>
                </a:lnTo>
                <a:lnTo>
                  <a:pt x="748379" y="1314753"/>
                </a:lnTo>
                <a:lnTo>
                  <a:pt x="752978" y="1314010"/>
                </a:lnTo>
                <a:lnTo>
                  <a:pt x="752978" y="1315472"/>
                </a:lnTo>
                <a:cubicBezTo>
                  <a:pt x="749424" y="1328629"/>
                  <a:pt x="740370" y="1337267"/>
                  <a:pt x="772880" y="1332740"/>
                </a:cubicBezTo>
                <a:cubicBezTo>
                  <a:pt x="769449" y="1360171"/>
                  <a:pt x="788120" y="1354435"/>
                  <a:pt x="805255" y="1379426"/>
                </a:cubicBezTo>
                <a:cubicBezTo>
                  <a:pt x="820018" y="1405268"/>
                  <a:pt x="847469" y="1452732"/>
                  <a:pt x="861455" y="1487793"/>
                </a:cubicBezTo>
                <a:cubicBezTo>
                  <a:pt x="860472" y="1529583"/>
                  <a:pt x="873198" y="1558240"/>
                  <a:pt x="889172" y="1589794"/>
                </a:cubicBezTo>
                <a:cubicBezTo>
                  <a:pt x="901837" y="1624879"/>
                  <a:pt x="918553" y="1656375"/>
                  <a:pt x="937443" y="1698307"/>
                </a:cubicBezTo>
                <a:lnTo>
                  <a:pt x="974458" y="1768464"/>
                </a:lnTo>
                <a:lnTo>
                  <a:pt x="1013480" y="1853903"/>
                </a:lnTo>
                <a:lnTo>
                  <a:pt x="1031382" y="1948177"/>
                </a:lnTo>
                <a:cubicBezTo>
                  <a:pt x="1065794" y="1983780"/>
                  <a:pt x="1017975" y="2014601"/>
                  <a:pt x="1031611" y="2064126"/>
                </a:cubicBezTo>
                <a:cubicBezTo>
                  <a:pt x="1011441" y="2152960"/>
                  <a:pt x="1051780" y="2170768"/>
                  <a:pt x="1043751" y="2210534"/>
                </a:cubicBezTo>
                <a:cubicBezTo>
                  <a:pt x="1047718" y="2261633"/>
                  <a:pt x="1043420" y="2260757"/>
                  <a:pt x="1055412" y="2309009"/>
                </a:cubicBezTo>
                <a:cubicBezTo>
                  <a:pt x="1065957" y="2376047"/>
                  <a:pt x="1080662" y="2371020"/>
                  <a:pt x="1077288" y="2438335"/>
                </a:cubicBezTo>
                <a:cubicBezTo>
                  <a:pt x="1117396" y="2455794"/>
                  <a:pt x="1082533" y="2452352"/>
                  <a:pt x="1095035" y="2483804"/>
                </a:cubicBezTo>
                <a:cubicBezTo>
                  <a:pt x="1061853" y="2488858"/>
                  <a:pt x="1120109" y="2517457"/>
                  <a:pt x="1084874" y="2535656"/>
                </a:cubicBezTo>
                <a:cubicBezTo>
                  <a:pt x="1088269" y="2540805"/>
                  <a:pt x="1092665" y="2545220"/>
                  <a:pt x="1097340" y="2549509"/>
                </a:cubicBezTo>
                <a:lnTo>
                  <a:pt x="1099771" y="2551770"/>
                </a:lnTo>
                <a:lnTo>
                  <a:pt x="1103350" y="2563634"/>
                </a:lnTo>
                <a:lnTo>
                  <a:pt x="1112049" y="2563454"/>
                </a:lnTo>
                <a:lnTo>
                  <a:pt x="1127385" y="2601609"/>
                </a:lnTo>
                <a:cubicBezTo>
                  <a:pt x="1113460" y="2637696"/>
                  <a:pt x="1158915" y="2668604"/>
                  <a:pt x="1139861" y="2713894"/>
                </a:cubicBezTo>
                <a:cubicBezTo>
                  <a:pt x="1135736" y="2729724"/>
                  <a:pt x="1140589" y="2773668"/>
                  <a:pt x="1152243" y="2778897"/>
                </a:cubicBezTo>
                <a:cubicBezTo>
                  <a:pt x="1155466" y="2787425"/>
                  <a:pt x="1152635" y="2799266"/>
                  <a:pt x="1164665" y="2800172"/>
                </a:cubicBezTo>
                <a:cubicBezTo>
                  <a:pt x="1179331" y="2803170"/>
                  <a:pt x="1160739" y="2841509"/>
                  <a:pt x="1176824" y="2832181"/>
                </a:cubicBezTo>
                <a:cubicBezTo>
                  <a:pt x="1164161" y="2859250"/>
                  <a:pt x="1195203" y="2868939"/>
                  <a:pt x="1204261" y="2886025"/>
                </a:cubicBezTo>
                <a:cubicBezTo>
                  <a:pt x="1217507" y="2920528"/>
                  <a:pt x="1243211" y="2992435"/>
                  <a:pt x="1256301" y="3039204"/>
                </a:cubicBezTo>
                <a:cubicBezTo>
                  <a:pt x="1264978" y="3073150"/>
                  <a:pt x="1260044" y="3127834"/>
                  <a:pt x="1282793" y="3166645"/>
                </a:cubicBezTo>
                <a:cubicBezTo>
                  <a:pt x="1304595" y="3193363"/>
                  <a:pt x="1317394" y="3226316"/>
                  <a:pt x="1353529" y="3266459"/>
                </a:cubicBezTo>
                <a:cubicBezTo>
                  <a:pt x="1399246" y="3301093"/>
                  <a:pt x="1431707" y="3283631"/>
                  <a:pt x="1443501" y="3351404"/>
                </a:cubicBezTo>
                <a:cubicBezTo>
                  <a:pt x="1476611" y="3383947"/>
                  <a:pt x="1480437" y="3422250"/>
                  <a:pt x="1502378" y="3451792"/>
                </a:cubicBezTo>
                <a:cubicBezTo>
                  <a:pt x="1529852" y="3487829"/>
                  <a:pt x="1579951" y="3532847"/>
                  <a:pt x="1608347" y="3567627"/>
                </a:cubicBezTo>
                <a:cubicBezTo>
                  <a:pt x="1624615" y="3589596"/>
                  <a:pt x="1671830" y="3654562"/>
                  <a:pt x="1672750" y="3660473"/>
                </a:cubicBezTo>
                <a:lnTo>
                  <a:pt x="1674801" y="3660727"/>
                </a:lnTo>
                <a:cubicBezTo>
                  <a:pt x="1681591" y="3664628"/>
                  <a:pt x="1683921" y="3669274"/>
                  <a:pt x="1684280" y="3674236"/>
                </a:cubicBezTo>
                <a:lnTo>
                  <a:pt x="1683297" y="3680606"/>
                </a:lnTo>
                <a:lnTo>
                  <a:pt x="1688840" y="3690943"/>
                </a:lnTo>
                <a:lnTo>
                  <a:pt x="1697179" y="3714191"/>
                </a:lnTo>
                <a:cubicBezTo>
                  <a:pt x="1717721" y="3731428"/>
                  <a:pt x="1792260" y="3780041"/>
                  <a:pt x="1812095" y="3794363"/>
                </a:cubicBezTo>
                <a:lnTo>
                  <a:pt x="1816185" y="3800123"/>
                </a:lnTo>
                <a:lnTo>
                  <a:pt x="1816532" y="3799958"/>
                </a:lnTo>
                <a:cubicBezTo>
                  <a:pt x="1817981" y="3800606"/>
                  <a:pt x="1819537" y="3802274"/>
                  <a:pt x="1821367" y="3805472"/>
                </a:cubicBezTo>
                <a:lnTo>
                  <a:pt x="1823645" y="3810629"/>
                </a:lnTo>
                <a:lnTo>
                  <a:pt x="1831583" y="3821804"/>
                </a:lnTo>
                <a:lnTo>
                  <a:pt x="1857078" y="3885992"/>
                </a:lnTo>
                <a:cubicBezTo>
                  <a:pt x="1870925" y="3912689"/>
                  <a:pt x="1904030" y="3944898"/>
                  <a:pt x="1923433" y="3982033"/>
                </a:cubicBezTo>
                <a:cubicBezTo>
                  <a:pt x="1932954" y="4022380"/>
                  <a:pt x="1957377" y="4031327"/>
                  <a:pt x="1980841" y="4057389"/>
                </a:cubicBezTo>
                <a:cubicBezTo>
                  <a:pt x="1978839" y="4101894"/>
                  <a:pt x="2006008" y="4111963"/>
                  <a:pt x="2024665" y="4118801"/>
                </a:cubicBezTo>
                <a:lnTo>
                  <a:pt x="2072486" y="4180983"/>
                </a:lnTo>
                <a:lnTo>
                  <a:pt x="2102842" y="4242051"/>
                </a:lnTo>
                <a:lnTo>
                  <a:pt x="2090319" y="4351530"/>
                </a:lnTo>
                <a:cubicBezTo>
                  <a:pt x="2089688" y="4357705"/>
                  <a:pt x="2200335" y="4461482"/>
                  <a:pt x="2197520" y="4467846"/>
                </a:cubicBezTo>
                <a:cubicBezTo>
                  <a:pt x="2239949" y="4492943"/>
                  <a:pt x="2178502" y="4499026"/>
                  <a:pt x="2204194" y="4542946"/>
                </a:cubicBezTo>
                <a:cubicBezTo>
                  <a:pt x="2219385" y="4595904"/>
                  <a:pt x="2280978" y="4565135"/>
                  <a:pt x="2296014" y="4609323"/>
                </a:cubicBezTo>
                <a:cubicBezTo>
                  <a:pt x="2334979" y="4654669"/>
                  <a:pt x="2311617" y="4683666"/>
                  <a:pt x="2349851" y="4719544"/>
                </a:cubicBezTo>
                <a:cubicBezTo>
                  <a:pt x="2393277" y="4725733"/>
                  <a:pt x="2446606" y="4827088"/>
                  <a:pt x="2466665" y="4853969"/>
                </a:cubicBezTo>
                <a:cubicBezTo>
                  <a:pt x="2435625" y="4867556"/>
                  <a:pt x="2499515" y="4879650"/>
                  <a:pt x="2469772" y="4906386"/>
                </a:cubicBezTo>
                <a:cubicBezTo>
                  <a:pt x="2474368" y="4910433"/>
                  <a:pt x="2479754" y="4913508"/>
                  <a:pt x="2485381" y="4916393"/>
                </a:cubicBezTo>
                <a:lnTo>
                  <a:pt x="2494775" y="4928363"/>
                </a:lnTo>
                <a:lnTo>
                  <a:pt x="2503199" y="4925898"/>
                </a:lnTo>
                <a:lnTo>
                  <a:pt x="2517652" y="4937733"/>
                </a:lnTo>
                <a:cubicBezTo>
                  <a:pt x="2522042" y="4943002"/>
                  <a:pt x="2525578" y="4949649"/>
                  <a:pt x="2527697" y="4958461"/>
                </a:cubicBezTo>
                <a:cubicBezTo>
                  <a:pt x="2523186" y="4996747"/>
                  <a:pt x="2575192" y="5014427"/>
                  <a:pt x="2567995" y="5062892"/>
                </a:cubicBezTo>
                <a:cubicBezTo>
                  <a:pt x="2567947" y="5079163"/>
                  <a:pt x="2583689" y="5120039"/>
                  <a:pt x="2596347" y="5121988"/>
                </a:cubicBezTo>
                <a:cubicBezTo>
                  <a:pt x="2601622" y="5129320"/>
                  <a:pt x="2601836" y="5141425"/>
                  <a:pt x="2613775" y="5139128"/>
                </a:cubicBezTo>
                <a:lnTo>
                  <a:pt x="2621065" y="5144650"/>
                </a:lnTo>
                <a:lnTo>
                  <a:pt x="0" y="5144650"/>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542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pic>
        <p:nvPicPr>
          <p:cNvPr id="39" name="Picture 3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1" name="Rectangle 4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43" name="Rectangle 4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45" name="Rectangle 44">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47" name="Rectangle 4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49" name="Rectangle 4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3F0A1E28-0084-2D9B-F85A-75D8DE276B91}"/>
              </a:ext>
            </a:extLst>
          </p:cNvPr>
          <p:cNvSpPr>
            <a:spLocks noGrp="1"/>
          </p:cNvSpPr>
          <p:nvPr>
            <p:ph type="ctrTitle"/>
          </p:nvPr>
        </p:nvSpPr>
        <p:spPr>
          <a:xfrm>
            <a:off x="838200" y="586992"/>
            <a:ext cx="4953000" cy="1664573"/>
          </a:xfrm>
        </p:spPr>
        <p:txBody>
          <a:bodyPr vert="horz" lIns="91440" tIns="45720" rIns="91440" bIns="45720" rtlCol="0" anchor="ctr">
            <a:normAutofit/>
          </a:bodyPr>
          <a:lstStyle/>
          <a:p>
            <a:pPr algn="l"/>
            <a:r>
              <a:rPr lang="en-US"/>
              <a:t>Project Goal:</a:t>
            </a:r>
            <a:br>
              <a:rPr lang="en-US"/>
            </a:br>
            <a:endParaRPr lang="en-US"/>
          </a:p>
        </p:txBody>
      </p:sp>
      <p:sp>
        <p:nvSpPr>
          <p:cNvPr id="4" name="Rectangle 1">
            <a:extLst>
              <a:ext uri="{FF2B5EF4-FFF2-40B4-BE49-F238E27FC236}">
                <a16:creationId xmlns:a16="http://schemas.microsoft.com/office/drawing/2014/main" id="{3D1C74A7-64CE-35F7-008C-E5FA12CC1BDB}"/>
              </a:ext>
            </a:extLst>
          </p:cNvPr>
          <p:cNvSpPr>
            <a:spLocks noGrp="1" noChangeArrowheads="1"/>
          </p:cNvSpPr>
          <p:nvPr>
            <p:ph type="subTitle" idx="1"/>
          </p:nvPr>
        </p:nvSpPr>
        <p:spPr bwMode="auto">
          <a:xfrm>
            <a:off x="838200" y="2411653"/>
            <a:ext cx="4952681" cy="37286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0" marR="0" lvl="0" indent="-228600" algn="l" fontAlgn="base">
              <a:lnSpc>
                <a:spcPct val="100000"/>
              </a:lnSpc>
              <a:spcBef>
                <a:spcPct val="0"/>
              </a:spcBef>
              <a:spcAft>
                <a:spcPts val="600"/>
              </a:spcAft>
              <a:buSzTx/>
              <a:buFont typeface="Arial" panose="020B0604020202020204" pitchFamily="34" charset="0"/>
              <a:buChar char="•"/>
              <a:tabLst/>
            </a:pPr>
            <a:r>
              <a:rPr kumimoji="0" lang="en-US" altLang="en-US" sz="1500" b="0" i="0" u="none" strike="noStrike" cap="none" normalizeH="0" baseline="0" dirty="0">
                <a:ln>
                  <a:noFill/>
                </a:ln>
                <a:effectLst/>
              </a:rPr>
              <a:t>The goal for our team is to understand the key drivers for why some people are more expensive (i.e. require more health care), as well as predict which people will be expensive (in terms of health care costs).</a:t>
            </a:r>
          </a:p>
          <a:p>
            <a:pPr marL="0" marR="0" lvl="0" indent="-228600" algn="l" fontAlgn="base">
              <a:lnSpc>
                <a:spcPct val="100000"/>
              </a:lnSpc>
              <a:spcBef>
                <a:spcPct val="0"/>
              </a:spcBef>
              <a:spcAft>
                <a:spcPts val="600"/>
              </a:spcAft>
              <a:buSzTx/>
              <a:buFont typeface="Arial" panose="020B0604020202020204" pitchFamily="34" charset="0"/>
              <a:buChar char="•"/>
              <a:tabLst/>
            </a:pPr>
            <a:r>
              <a:rPr kumimoji="0" lang="en-US" altLang="en-US" sz="1500" b="0" i="0" u="none" strike="noStrike" cap="none" normalizeH="0" baseline="0" dirty="0">
                <a:ln>
                  <a:noFill/>
                </a:ln>
                <a:effectLst/>
              </a:rPr>
              <a:t>Hence, we have two goals:</a:t>
            </a:r>
          </a:p>
          <a:p>
            <a:pPr marL="0" marR="0" lvl="0" indent="-228600" algn="l" fontAlgn="base">
              <a:lnSpc>
                <a:spcPct val="100000"/>
              </a:lnSpc>
              <a:spcBef>
                <a:spcPct val="0"/>
              </a:spcBef>
              <a:spcAft>
                <a:spcPts val="600"/>
              </a:spcAft>
              <a:buSzTx/>
              <a:buFont typeface="Arial" panose="020B0604020202020204" pitchFamily="34" charset="0"/>
              <a:buChar char="•"/>
              <a:tabLst/>
            </a:pPr>
            <a:r>
              <a:rPr kumimoji="0" lang="en-US" altLang="en-US" sz="1500" b="0" i="0" u="none" strike="noStrike" cap="none" normalizeH="0" baseline="0" dirty="0">
                <a:ln>
                  <a:noFill/>
                </a:ln>
                <a:effectLst/>
              </a:rPr>
              <a:t>Predict people who will spend a lot of money on health care next year (i.e., which people will have high healthcare costs).</a:t>
            </a:r>
          </a:p>
          <a:p>
            <a:pPr marL="0" marR="0" lvl="0" indent="-228600" algn="l" fontAlgn="base">
              <a:lnSpc>
                <a:spcPct val="100000"/>
              </a:lnSpc>
              <a:spcBef>
                <a:spcPct val="0"/>
              </a:spcBef>
              <a:spcAft>
                <a:spcPts val="600"/>
              </a:spcAft>
              <a:buSzTx/>
              <a:buFont typeface="Arial" panose="020B0604020202020204" pitchFamily="34" charset="0"/>
              <a:buChar char="•"/>
              <a:tabLst/>
            </a:pPr>
            <a:r>
              <a:rPr kumimoji="0" lang="en-US" altLang="en-US" sz="1500" b="0" i="0" u="none" strike="noStrike" cap="none" normalizeH="0" baseline="0" dirty="0">
                <a:ln>
                  <a:noFill/>
                </a:ln>
                <a:effectLst/>
              </a:rPr>
              <a:t>Provide actionable insight to HMO, in terms of how to lower their total health care costs, by providing a specific recommendation.</a:t>
            </a:r>
          </a:p>
        </p:txBody>
      </p:sp>
      <p:pic>
        <p:nvPicPr>
          <p:cNvPr id="3" name="Picture 2" descr="An arrow hitting a bull's eye target">
            <a:extLst>
              <a:ext uri="{FF2B5EF4-FFF2-40B4-BE49-F238E27FC236}">
                <a16:creationId xmlns:a16="http://schemas.microsoft.com/office/drawing/2014/main" id="{022F2A7C-E4B1-6609-4CB0-12A74B16E098}"/>
              </a:ext>
            </a:extLst>
          </p:cNvPr>
          <p:cNvPicPr>
            <a:picLocks noChangeAspect="1"/>
          </p:cNvPicPr>
          <p:nvPr/>
        </p:nvPicPr>
        <p:blipFill rotWithShape="1">
          <a:blip r:embed="rId4"/>
          <a:srcRect l="9202" r="8157" b="-1"/>
          <a:stretch/>
        </p:blipFill>
        <p:spPr>
          <a:xfrm>
            <a:off x="6858001" y="567942"/>
            <a:ext cx="4724400" cy="5716862"/>
          </a:xfrm>
          <a:prstGeom prst="rect">
            <a:avLst/>
          </a:prstGeom>
        </p:spPr>
      </p:pic>
    </p:spTree>
    <p:extLst>
      <p:ext uri="{BB962C8B-B14F-4D97-AF65-F5344CB8AC3E}">
        <p14:creationId xmlns:p14="http://schemas.microsoft.com/office/powerpoint/2010/main" val="801080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0A1E28-0084-2D9B-F85A-75D8DE276B91}"/>
              </a:ext>
            </a:extLst>
          </p:cNvPr>
          <p:cNvSpPr>
            <a:spLocks noGrp="1"/>
          </p:cNvSpPr>
          <p:nvPr>
            <p:ph type="ctrTitle"/>
          </p:nvPr>
        </p:nvSpPr>
        <p:spPr>
          <a:xfrm>
            <a:off x="970908" y="1220919"/>
            <a:ext cx="5425781" cy="2387600"/>
          </a:xfrm>
        </p:spPr>
        <p:txBody>
          <a:bodyPr>
            <a:normAutofit/>
          </a:bodyPr>
          <a:lstStyle/>
          <a:p>
            <a:pPr algn="l"/>
            <a:r>
              <a:rPr lang="en-US" b="1">
                <a:latin typeface="Times New Roman"/>
                <a:ea typeface="+mj-lt"/>
                <a:cs typeface="+mj-lt"/>
              </a:rPr>
              <a:t>Dataset Overview</a:t>
            </a:r>
            <a:endParaRPr lang="en-IN"/>
          </a:p>
        </p:txBody>
      </p:sp>
      <p:sp>
        <p:nvSpPr>
          <p:cNvPr id="3" name="Subtitle 2">
            <a:extLst>
              <a:ext uri="{FF2B5EF4-FFF2-40B4-BE49-F238E27FC236}">
                <a16:creationId xmlns:a16="http://schemas.microsoft.com/office/drawing/2014/main" id="{E0EB31AE-ADC8-F169-7C9C-2CD2C225F7F0}"/>
              </a:ext>
            </a:extLst>
          </p:cNvPr>
          <p:cNvSpPr>
            <a:spLocks noGrp="1"/>
          </p:cNvSpPr>
          <p:nvPr>
            <p:ph type="subTitle" idx="1"/>
          </p:nvPr>
        </p:nvSpPr>
        <p:spPr>
          <a:xfrm>
            <a:off x="970908" y="3700594"/>
            <a:ext cx="5425781" cy="1655762"/>
          </a:xfrm>
        </p:spPr>
        <p:txBody>
          <a:bodyPr>
            <a:normAutofit/>
          </a:bodyPr>
          <a:lstStyle/>
          <a:p>
            <a:pPr lvl="0" algn="l"/>
            <a:r>
              <a:rPr lang="en-US" sz="2000" dirty="0"/>
              <a:t>The dataset contains healthcare cost information for each person including their age, gender, BMI, number of children, smoking status, region, and healthcare costs.</a:t>
            </a:r>
          </a:p>
          <a:p>
            <a:pPr lvl="0" algn="l"/>
            <a:r>
              <a:rPr lang="en-US" sz="2000" dirty="0"/>
              <a:t>The dataset has 7582 rows and 14 columns.</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667A5AEF-111E-B663-A541-B422E8A0B3DC}"/>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Lucida Console" panose="020B0609040504020204" pitchFamily="49" charset="0"/>
              </a:rPr>
              <a:t>7582</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5196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panose="020F0502020204030204"/>
              <a:ea typeface="+mn-ea"/>
              <a:cs typeface="+mn-cs"/>
            </a:endParaRPr>
          </a:p>
        </p:txBody>
      </p:sp>
      <p:sp>
        <p:nvSpPr>
          <p:cNvPr id="2" name="Title 1">
            <a:extLst>
              <a:ext uri="{FF2B5EF4-FFF2-40B4-BE49-F238E27FC236}">
                <a16:creationId xmlns:a16="http://schemas.microsoft.com/office/drawing/2014/main" id="{3F0A1E28-0084-2D9B-F85A-75D8DE276B91}"/>
              </a:ext>
            </a:extLst>
          </p:cNvPr>
          <p:cNvSpPr>
            <a:spLocks noGrp="1"/>
          </p:cNvSpPr>
          <p:nvPr>
            <p:ph type="ctrTitle"/>
          </p:nvPr>
        </p:nvSpPr>
        <p:spPr>
          <a:xfrm>
            <a:off x="5289754" y="639097"/>
            <a:ext cx="6253317" cy="3686015"/>
          </a:xfrm>
        </p:spPr>
        <p:txBody>
          <a:bodyPr>
            <a:normAutofit/>
          </a:bodyPr>
          <a:lstStyle/>
          <a:p>
            <a:r>
              <a:rPr lang="en-US" dirty="0"/>
              <a:t>Project</a:t>
            </a:r>
            <a:br>
              <a:rPr lang="en-US" dirty="0"/>
            </a:br>
            <a:r>
              <a:rPr lang="en-US" dirty="0"/>
              <a:t>Deliverables</a:t>
            </a:r>
            <a:endParaRPr lang="en-IN" dirty="0"/>
          </a:p>
        </p:txBody>
      </p:sp>
      <p:sp>
        <p:nvSpPr>
          <p:cNvPr id="3" name="Subtitle 2">
            <a:extLst>
              <a:ext uri="{FF2B5EF4-FFF2-40B4-BE49-F238E27FC236}">
                <a16:creationId xmlns:a16="http://schemas.microsoft.com/office/drawing/2014/main" id="{E0EB31AE-ADC8-F169-7C9C-2CD2C225F7F0}"/>
              </a:ext>
            </a:extLst>
          </p:cNvPr>
          <p:cNvSpPr>
            <a:spLocks noGrp="1"/>
          </p:cNvSpPr>
          <p:nvPr>
            <p:ph type="subTitle" idx="1"/>
          </p:nvPr>
        </p:nvSpPr>
        <p:spPr>
          <a:xfrm>
            <a:off x="5289753" y="4672739"/>
            <a:ext cx="6269347" cy="1021498"/>
          </a:xfrm>
        </p:spPr>
        <p:txBody>
          <a:bodyPr>
            <a:normAutofit/>
          </a:bodyPr>
          <a:lstStyle/>
          <a:p>
            <a:pPr>
              <a:lnSpc>
                <a:spcPct val="100000"/>
              </a:lnSpc>
            </a:pPr>
            <a:r>
              <a:rPr lang="en-US" sz="1500" dirty="0">
                <a:solidFill>
                  <a:schemeClr val="tx1">
                    <a:lumMod val="85000"/>
                    <a:lumOff val="15000"/>
                  </a:schemeClr>
                </a:solidFill>
              </a:rPr>
              <a:t>The analysis includes exploratory Data analysis (EDA) (e.g. histograms, scatter plots), and implementation of several machine learning Algorithms to predict customer’s expensive status.</a:t>
            </a:r>
          </a:p>
        </p:txBody>
      </p:sp>
      <p:pic>
        <p:nvPicPr>
          <p:cNvPr id="14" name="Picture 3">
            <a:extLst>
              <a:ext uri="{FF2B5EF4-FFF2-40B4-BE49-F238E27FC236}">
                <a16:creationId xmlns:a16="http://schemas.microsoft.com/office/drawing/2014/main" id="{8784F9C9-82C1-B81B-3B16-550EDB218058}"/>
              </a:ext>
            </a:extLst>
          </p:cNvPr>
          <p:cNvPicPr>
            <a:picLocks noChangeAspect="1"/>
          </p:cNvPicPr>
          <p:nvPr/>
        </p:nvPicPr>
        <p:blipFill rotWithShape="1">
          <a:blip r:embed="rId2"/>
          <a:srcRect l="14217" r="18193"/>
          <a:stretch/>
        </p:blipFill>
        <p:spPr>
          <a:xfrm>
            <a:off x="-1" y="1"/>
            <a:ext cx="4635315" cy="6857999"/>
          </a:xfrm>
          <a:prstGeom prst="rect">
            <a:avLst/>
          </a:prstGeom>
        </p:spPr>
      </p:pic>
      <p:cxnSp>
        <p:nvCxnSpPr>
          <p:cNvPr id="15"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358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0A1E28-0084-2D9B-F85A-75D8DE276B91}"/>
              </a:ext>
            </a:extLst>
          </p:cNvPr>
          <p:cNvSpPr>
            <a:spLocks noGrp="1"/>
          </p:cNvSpPr>
          <p:nvPr>
            <p:ph type="ctrTitle"/>
          </p:nvPr>
        </p:nvSpPr>
        <p:spPr>
          <a:xfrm>
            <a:off x="860742" y="1124988"/>
            <a:ext cx="4425962" cy="2387600"/>
          </a:xfrm>
        </p:spPr>
        <p:txBody>
          <a:bodyPr>
            <a:normAutofit/>
          </a:bodyPr>
          <a:lstStyle/>
          <a:p>
            <a:pPr algn="l"/>
            <a:r>
              <a:rPr lang="en-US"/>
              <a:t>Exploratory Data Analysis</a:t>
            </a:r>
            <a:endParaRPr lang="en-IN"/>
          </a:p>
        </p:txBody>
      </p:sp>
      <p:pic>
        <p:nvPicPr>
          <p:cNvPr id="28" name="Picture 2">
            <a:extLst>
              <a:ext uri="{FF2B5EF4-FFF2-40B4-BE49-F238E27FC236}">
                <a16:creationId xmlns:a16="http://schemas.microsoft.com/office/drawing/2014/main" id="{65B96E66-2DA6-EB77-D460-DE19275CE76B}"/>
              </a:ext>
            </a:extLst>
          </p:cNvPr>
          <p:cNvPicPr>
            <a:picLocks noChangeAspect="1"/>
          </p:cNvPicPr>
          <p:nvPr/>
        </p:nvPicPr>
        <p:blipFill rotWithShape="1">
          <a:blip r:embed="rId2"/>
          <a:srcRect l="5829"/>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14"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048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1E28-0084-2D9B-F85A-75D8DE276B91}"/>
              </a:ext>
            </a:extLst>
          </p:cNvPr>
          <p:cNvSpPr>
            <a:spLocks noGrp="1"/>
          </p:cNvSpPr>
          <p:nvPr>
            <p:ph type="ctrTitle"/>
          </p:nvPr>
        </p:nvSpPr>
        <p:spPr>
          <a:xfrm>
            <a:off x="7770791" y="2419702"/>
            <a:ext cx="3942021" cy="2018596"/>
          </a:xfrm>
        </p:spPr>
        <p:txBody>
          <a:bodyPr>
            <a:normAutofit fontScale="90000"/>
          </a:bodyPr>
          <a:lstStyle/>
          <a:p>
            <a:pPr algn="ctr"/>
            <a:r>
              <a:rPr lang="en-IN" dirty="0"/>
              <a:t>Age v/s Cost (smoker)</a:t>
            </a:r>
          </a:p>
        </p:txBody>
      </p:sp>
      <p:pic>
        <p:nvPicPr>
          <p:cNvPr id="1027" name="Picture 3">
            <a:extLst>
              <a:ext uri="{FF2B5EF4-FFF2-40B4-BE49-F238E27FC236}">
                <a16:creationId xmlns:a16="http://schemas.microsoft.com/office/drawing/2014/main" id="{785B5CFB-5145-8F71-C9DC-91475D06B2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86496"/>
            <a:ext cx="7959012" cy="568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028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78" name="Group 2077">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079" name="Group 2078">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81" name="Straight Connector 2080">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80" name="Oval 2079">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grpSp>
      <p:sp useBgFill="1">
        <p:nvSpPr>
          <p:cNvPr id="2084" name="Rectangle 2083">
            <a:extLst>
              <a:ext uri="{FF2B5EF4-FFF2-40B4-BE49-F238E27FC236}">
                <a16:creationId xmlns:a16="http://schemas.microsoft.com/office/drawing/2014/main" id="{8823CBA3-A477-422D-9E7A-F9FE7EC90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
        <p:nvSpPr>
          <p:cNvPr id="2086" name="Rectangle 2085">
            <a:extLst>
              <a:ext uri="{FF2B5EF4-FFF2-40B4-BE49-F238E27FC236}">
                <a16:creationId xmlns:a16="http://schemas.microsoft.com/office/drawing/2014/main" id="{11F34718-B77C-44AC-9F07-230139CBB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4442386" y="512794"/>
            <a:ext cx="7325687" cy="576252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
        <p:nvSpPr>
          <p:cNvPr id="2088" name="Freeform: Shape 2087">
            <a:extLst>
              <a:ext uri="{FF2B5EF4-FFF2-40B4-BE49-F238E27FC236}">
                <a16:creationId xmlns:a16="http://schemas.microsoft.com/office/drawing/2014/main" id="{60067990-9821-4102-BDE2-9B6F206D0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520000">
            <a:off x="5321999" y="-179835"/>
            <a:ext cx="5576780" cy="7119258"/>
          </a:xfrm>
          <a:custGeom>
            <a:avLst/>
            <a:gdLst>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1346803 h 7192213"/>
              <a:gd name="connsiteX39" fmla="*/ 5629738 w 5643596"/>
              <a:gd name="connsiteY39" fmla="*/ 2782524 h 7192213"/>
              <a:gd name="connsiteX40" fmla="*/ 5629738 w 5643596"/>
              <a:gd name="connsiteY40" fmla="*/ 4092765 h 7192213"/>
              <a:gd name="connsiteX41" fmla="*/ 5629737 w 5643596"/>
              <a:gd name="connsiteY41" fmla="*/ 4092767 h 7192213"/>
              <a:gd name="connsiteX42" fmla="*/ 5629737 w 5643596"/>
              <a:gd name="connsiteY42" fmla="*/ 4412818 h 7192213"/>
              <a:gd name="connsiteX43" fmla="*/ 5629737 w 5643596"/>
              <a:gd name="connsiteY43" fmla="*/ 5426373 h 7192213"/>
              <a:gd name="connsiteX44" fmla="*/ 5629737 w 5643596"/>
              <a:gd name="connsiteY44" fmla="*/ 5848539 h 7192213"/>
              <a:gd name="connsiteX45" fmla="*/ 5629737 w 5643596"/>
              <a:gd name="connsiteY45" fmla="*/ 6736614 h 7192213"/>
              <a:gd name="connsiteX46" fmla="*/ 5629737 w 5643596"/>
              <a:gd name="connsiteY46" fmla="*/ 7158780 h 7192213"/>
              <a:gd name="connsiteX47" fmla="*/ 5596210 w 5643596"/>
              <a:gd name="connsiteY47" fmla="*/ 7192213 h 7192213"/>
              <a:gd name="connsiteX48" fmla="*/ 1982520 w 5643596"/>
              <a:gd name="connsiteY48" fmla="*/ 7192213 h 7192213"/>
              <a:gd name="connsiteX49" fmla="*/ 1976650 w 5643596"/>
              <a:gd name="connsiteY49" fmla="*/ 7189772 h 7192213"/>
              <a:gd name="connsiteX50" fmla="*/ 64205 w 5643596"/>
              <a:gd name="connsiteY50" fmla="*/ 7189772 h 7192213"/>
              <a:gd name="connsiteX51" fmla="*/ 28826 w 5643596"/>
              <a:gd name="connsiteY51" fmla="*/ 7165867 h 7192213"/>
              <a:gd name="connsiteX52" fmla="*/ 28826 w 5643596"/>
              <a:gd name="connsiteY52" fmla="*/ 6079439 h 7192213"/>
              <a:gd name="connsiteX53" fmla="*/ 18871 w 5643596"/>
              <a:gd name="connsiteY53" fmla="*/ 6043977 h 7192213"/>
              <a:gd name="connsiteX54" fmla="*/ 28826 w 5643596"/>
              <a:gd name="connsiteY54" fmla="*/ 6007501 h 7192213"/>
              <a:gd name="connsiteX55" fmla="*/ 28826 w 5643596"/>
              <a:gd name="connsiteY55" fmla="*/ 5521424 h 7192213"/>
              <a:gd name="connsiteX56" fmla="*/ 28826 w 5643596"/>
              <a:gd name="connsiteY56" fmla="*/ 5456903 h 7192213"/>
              <a:gd name="connsiteX57" fmla="*/ 18216 w 5643596"/>
              <a:gd name="connsiteY57" fmla="*/ 5420866 h 7192213"/>
              <a:gd name="connsiteX58" fmla="*/ 6056 w 5643596"/>
              <a:gd name="connsiteY58" fmla="*/ 5384020 h 7192213"/>
              <a:gd name="connsiteX59" fmla="*/ 815 w 5643596"/>
              <a:gd name="connsiteY59" fmla="*/ 5348515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1346803 h 7192213"/>
              <a:gd name="connsiteX39" fmla="*/ 5629738 w 5643596"/>
              <a:gd name="connsiteY39" fmla="*/ 4092765 h 7192213"/>
              <a:gd name="connsiteX40" fmla="*/ 5629737 w 5643596"/>
              <a:gd name="connsiteY40" fmla="*/ 4092767 h 7192213"/>
              <a:gd name="connsiteX41" fmla="*/ 5629737 w 5643596"/>
              <a:gd name="connsiteY41" fmla="*/ 4412818 h 7192213"/>
              <a:gd name="connsiteX42" fmla="*/ 5629737 w 5643596"/>
              <a:gd name="connsiteY42" fmla="*/ 5426373 h 7192213"/>
              <a:gd name="connsiteX43" fmla="*/ 5629737 w 5643596"/>
              <a:gd name="connsiteY43" fmla="*/ 5848539 h 7192213"/>
              <a:gd name="connsiteX44" fmla="*/ 5629737 w 5643596"/>
              <a:gd name="connsiteY44" fmla="*/ 6736614 h 7192213"/>
              <a:gd name="connsiteX45" fmla="*/ 5629737 w 5643596"/>
              <a:gd name="connsiteY45" fmla="*/ 7158780 h 7192213"/>
              <a:gd name="connsiteX46" fmla="*/ 5596210 w 5643596"/>
              <a:gd name="connsiteY46" fmla="*/ 7192213 h 7192213"/>
              <a:gd name="connsiteX47" fmla="*/ 1982520 w 5643596"/>
              <a:gd name="connsiteY47" fmla="*/ 7192213 h 7192213"/>
              <a:gd name="connsiteX48" fmla="*/ 1976650 w 5643596"/>
              <a:gd name="connsiteY48" fmla="*/ 7189772 h 7192213"/>
              <a:gd name="connsiteX49" fmla="*/ 64205 w 5643596"/>
              <a:gd name="connsiteY49" fmla="*/ 7189772 h 7192213"/>
              <a:gd name="connsiteX50" fmla="*/ 28826 w 5643596"/>
              <a:gd name="connsiteY50" fmla="*/ 7165867 h 7192213"/>
              <a:gd name="connsiteX51" fmla="*/ 28826 w 5643596"/>
              <a:gd name="connsiteY51" fmla="*/ 6079439 h 7192213"/>
              <a:gd name="connsiteX52" fmla="*/ 18871 w 5643596"/>
              <a:gd name="connsiteY52" fmla="*/ 6043977 h 7192213"/>
              <a:gd name="connsiteX53" fmla="*/ 28826 w 5643596"/>
              <a:gd name="connsiteY53" fmla="*/ 6007501 h 7192213"/>
              <a:gd name="connsiteX54" fmla="*/ 28826 w 5643596"/>
              <a:gd name="connsiteY54" fmla="*/ 5521424 h 7192213"/>
              <a:gd name="connsiteX55" fmla="*/ 28826 w 5643596"/>
              <a:gd name="connsiteY55" fmla="*/ 5456903 h 7192213"/>
              <a:gd name="connsiteX56" fmla="*/ 18216 w 5643596"/>
              <a:gd name="connsiteY56" fmla="*/ 5420866 h 7192213"/>
              <a:gd name="connsiteX57" fmla="*/ 6056 w 5643596"/>
              <a:gd name="connsiteY57" fmla="*/ 5384020 h 7192213"/>
              <a:gd name="connsiteX58" fmla="*/ 815 w 5643596"/>
              <a:gd name="connsiteY58" fmla="*/ 5348515 h 7192213"/>
              <a:gd name="connsiteX59" fmla="*/ 0 w 5643596"/>
              <a:gd name="connsiteY59" fmla="*/ 5321182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4092765 h 7192213"/>
              <a:gd name="connsiteX39" fmla="*/ 5629737 w 5643596"/>
              <a:gd name="connsiteY39" fmla="*/ 4092767 h 7192213"/>
              <a:gd name="connsiteX40" fmla="*/ 5629737 w 5643596"/>
              <a:gd name="connsiteY40" fmla="*/ 4412818 h 7192213"/>
              <a:gd name="connsiteX41" fmla="*/ 5629737 w 5643596"/>
              <a:gd name="connsiteY41" fmla="*/ 5426373 h 7192213"/>
              <a:gd name="connsiteX42" fmla="*/ 5629737 w 5643596"/>
              <a:gd name="connsiteY42" fmla="*/ 5848539 h 7192213"/>
              <a:gd name="connsiteX43" fmla="*/ 5629737 w 5643596"/>
              <a:gd name="connsiteY43" fmla="*/ 6736614 h 7192213"/>
              <a:gd name="connsiteX44" fmla="*/ 5629737 w 5643596"/>
              <a:gd name="connsiteY44" fmla="*/ 7158780 h 7192213"/>
              <a:gd name="connsiteX45" fmla="*/ 5596210 w 5643596"/>
              <a:gd name="connsiteY45" fmla="*/ 7192213 h 7192213"/>
              <a:gd name="connsiteX46" fmla="*/ 1982520 w 5643596"/>
              <a:gd name="connsiteY46" fmla="*/ 7192213 h 7192213"/>
              <a:gd name="connsiteX47" fmla="*/ 1976650 w 5643596"/>
              <a:gd name="connsiteY47" fmla="*/ 7189772 h 7192213"/>
              <a:gd name="connsiteX48" fmla="*/ 64205 w 5643596"/>
              <a:gd name="connsiteY48" fmla="*/ 7189772 h 7192213"/>
              <a:gd name="connsiteX49" fmla="*/ 28826 w 5643596"/>
              <a:gd name="connsiteY49" fmla="*/ 7165867 h 7192213"/>
              <a:gd name="connsiteX50" fmla="*/ 28826 w 5643596"/>
              <a:gd name="connsiteY50" fmla="*/ 6079439 h 7192213"/>
              <a:gd name="connsiteX51" fmla="*/ 18871 w 5643596"/>
              <a:gd name="connsiteY51" fmla="*/ 6043977 h 7192213"/>
              <a:gd name="connsiteX52" fmla="*/ 28826 w 5643596"/>
              <a:gd name="connsiteY52" fmla="*/ 6007501 h 7192213"/>
              <a:gd name="connsiteX53" fmla="*/ 28826 w 5643596"/>
              <a:gd name="connsiteY53" fmla="*/ 5521424 h 7192213"/>
              <a:gd name="connsiteX54" fmla="*/ 28826 w 5643596"/>
              <a:gd name="connsiteY54" fmla="*/ 5456903 h 7192213"/>
              <a:gd name="connsiteX55" fmla="*/ 18216 w 5643596"/>
              <a:gd name="connsiteY55" fmla="*/ 5420866 h 7192213"/>
              <a:gd name="connsiteX56" fmla="*/ 6056 w 5643596"/>
              <a:gd name="connsiteY56" fmla="*/ 5384020 h 7192213"/>
              <a:gd name="connsiteX57" fmla="*/ 815 w 5643596"/>
              <a:gd name="connsiteY57" fmla="*/ 5348515 h 7192213"/>
              <a:gd name="connsiteX58" fmla="*/ 0 w 5643596"/>
              <a:gd name="connsiteY58" fmla="*/ 5321182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34273 w 5643596"/>
              <a:gd name="connsiteY32" fmla="*/ 1025230 h 7192213"/>
              <a:gd name="connsiteX33" fmla="*/ 5638840 w 5643596"/>
              <a:gd name="connsiteY33" fmla="*/ 1028604 h 7192213"/>
              <a:gd name="connsiteX34" fmla="*/ 5643496 w 5643596"/>
              <a:gd name="connsiteY34" fmla="*/ 1039944 h 7192213"/>
              <a:gd name="connsiteX35" fmla="*/ 5638045 w 5643596"/>
              <a:gd name="connsiteY35" fmla="*/ 1049661 h 7192213"/>
              <a:gd name="connsiteX36" fmla="*/ 5629738 w 5643596"/>
              <a:gd name="connsiteY36" fmla="*/ 1088555 h 7192213"/>
              <a:gd name="connsiteX37" fmla="*/ 5629738 w 5643596"/>
              <a:gd name="connsiteY37" fmla="*/ 4092765 h 7192213"/>
              <a:gd name="connsiteX38" fmla="*/ 5629737 w 5643596"/>
              <a:gd name="connsiteY38" fmla="*/ 4092767 h 7192213"/>
              <a:gd name="connsiteX39" fmla="*/ 5629737 w 5643596"/>
              <a:gd name="connsiteY39" fmla="*/ 4412818 h 7192213"/>
              <a:gd name="connsiteX40" fmla="*/ 5629737 w 5643596"/>
              <a:gd name="connsiteY40" fmla="*/ 5426373 h 7192213"/>
              <a:gd name="connsiteX41" fmla="*/ 5629737 w 5643596"/>
              <a:gd name="connsiteY41" fmla="*/ 5848539 h 7192213"/>
              <a:gd name="connsiteX42" fmla="*/ 5629737 w 5643596"/>
              <a:gd name="connsiteY42" fmla="*/ 6736614 h 7192213"/>
              <a:gd name="connsiteX43" fmla="*/ 5629737 w 5643596"/>
              <a:gd name="connsiteY43" fmla="*/ 7158780 h 7192213"/>
              <a:gd name="connsiteX44" fmla="*/ 5596210 w 5643596"/>
              <a:gd name="connsiteY44" fmla="*/ 7192213 h 7192213"/>
              <a:gd name="connsiteX45" fmla="*/ 1982520 w 5643596"/>
              <a:gd name="connsiteY45" fmla="*/ 7192213 h 7192213"/>
              <a:gd name="connsiteX46" fmla="*/ 1976650 w 5643596"/>
              <a:gd name="connsiteY46" fmla="*/ 7189772 h 7192213"/>
              <a:gd name="connsiteX47" fmla="*/ 64205 w 5643596"/>
              <a:gd name="connsiteY47" fmla="*/ 7189772 h 7192213"/>
              <a:gd name="connsiteX48" fmla="*/ 28826 w 5643596"/>
              <a:gd name="connsiteY48" fmla="*/ 7165867 h 7192213"/>
              <a:gd name="connsiteX49" fmla="*/ 28826 w 5643596"/>
              <a:gd name="connsiteY49" fmla="*/ 6079439 h 7192213"/>
              <a:gd name="connsiteX50" fmla="*/ 18871 w 5643596"/>
              <a:gd name="connsiteY50" fmla="*/ 6043977 h 7192213"/>
              <a:gd name="connsiteX51" fmla="*/ 28826 w 5643596"/>
              <a:gd name="connsiteY51" fmla="*/ 6007501 h 7192213"/>
              <a:gd name="connsiteX52" fmla="*/ 28826 w 5643596"/>
              <a:gd name="connsiteY52" fmla="*/ 5521424 h 7192213"/>
              <a:gd name="connsiteX53" fmla="*/ 28826 w 5643596"/>
              <a:gd name="connsiteY53" fmla="*/ 5456903 h 7192213"/>
              <a:gd name="connsiteX54" fmla="*/ 18216 w 5643596"/>
              <a:gd name="connsiteY54" fmla="*/ 5420866 h 7192213"/>
              <a:gd name="connsiteX55" fmla="*/ 6056 w 5643596"/>
              <a:gd name="connsiteY55" fmla="*/ 5384020 h 7192213"/>
              <a:gd name="connsiteX56" fmla="*/ 815 w 5643596"/>
              <a:gd name="connsiteY56" fmla="*/ 5348515 h 7192213"/>
              <a:gd name="connsiteX57" fmla="*/ 0 w 5643596"/>
              <a:gd name="connsiteY57"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42313 w 5643496"/>
              <a:gd name="connsiteY30" fmla="*/ 954494 h 7192213"/>
              <a:gd name="connsiteX31" fmla="*/ 5634273 w 5643496"/>
              <a:gd name="connsiteY31" fmla="*/ 1025230 h 7192213"/>
              <a:gd name="connsiteX32" fmla="*/ 5638840 w 5643496"/>
              <a:gd name="connsiteY32" fmla="*/ 1028604 h 7192213"/>
              <a:gd name="connsiteX33" fmla="*/ 5643496 w 5643496"/>
              <a:gd name="connsiteY33" fmla="*/ 1039944 h 7192213"/>
              <a:gd name="connsiteX34" fmla="*/ 5638045 w 5643496"/>
              <a:gd name="connsiteY34" fmla="*/ 1049661 h 7192213"/>
              <a:gd name="connsiteX35" fmla="*/ 5629738 w 5643496"/>
              <a:gd name="connsiteY35" fmla="*/ 1088555 h 7192213"/>
              <a:gd name="connsiteX36" fmla="*/ 5629738 w 5643496"/>
              <a:gd name="connsiteY36" fmla="*/ 4092765 h 7192213"/>
              <a:gd name="connsiteX37" fmla="*/ 5629737 w 5643496"/>
              <a:gd name="connsiteY37" fmla="*/ 4092767 h 7192213"/>
              <a:gd name="connsiteX38" fmla="*/ 5629737 w 5643496"/>
              <a:gd name="connsiteY38" fmla="*/ 4412818 h 7192213"/>
              <a:gd name="connsiteX39" fmla="*/ 5629737 w 5643496"/>
              <a:gd name="connsiteY39" fmla="*/ 5426373 h 7192213"/>
              <a:gd name="connsiteX40" fmla="*/ 5629737 w 5643496"/>
              <a:gd name="connsiteY40" fmla="*/ 5848539 h 7192213"/>
              <a:gd name="connsiteX41" fmla="*/ 5629737 w 5643496"/>
              <a:gd name="connsiteY41" fmla="*/ 6736614 h 7192213"/>
              <a:gd name="connsiteX42" fmla="*/ 5629737 w 5643496"/>
              <a:gd name="connsiteY42" fmla="*/ 7158780 h 7192213"/>
              <a:gd name="connsiteX43" fmla="*/ 5596210 w 5643496"/>
              <a:gd name="connsiteY43" fmla="*/ 7192213 h 7192213"/>
              <a:gd name="connsiteX44" fmla="*/ 1982520 w 5643496"/>
              <a:gd name="connsiteY44" fmla="*/ 7192213 h 7192213"/>
              <a:gd name="connsiteX45" fmla="*/ 1976650 w 5643496"/>
              <a:gd name="connsiteY45" fmla="*/ 7189772 h 7192213"/>
              <a:gd name="connsiteX46" fmla="*/ 64205 w 5643496"/>
              <a:gd name="connsiteY46" fmla="*/ 7189772 h 7192213"/>
              <a:gd name="connsiteX47" fmla="*/ 28826 w 5643496"/>
              <a:gd name="connsiteY47" fmla="*/ 7165867 h 7192213"/>
              <a:gd name="connsiteX48" fmla="*/ 28826 w 5643496"/>
              <a:gd name="connsiteY48" fmla="*/ 6079439 h 7192213"/>
              <a:gd name="connsiteX49" fmla="*/ 18871 w 5643496"/>
              <a:gd name="connsiteY49" fmla="*/ 6043977 h 7192213"/>
              <a:gd name="connsiteX50" fmla="*/ 28826 w 5643496"/>
              <a:gd name="connsiteY50" fmla="*/ 6007501 h 7192213"/>
              <a:gd name="connsiteX51" fmla="*/ 28826 w 5643496"/>
              <a:gd name="connsiteY51" fmla="*/ 5521424 h 7192213"/>
              <a:gd name="connsiteX52" fmla="*/ 28826 w 5643496"/>
              <a:gd name="connsiteY52" fmla="*/ 5456903 h 7192213"/>
              <a:gd name="connsiteX53" fmla="*/ 18216 w 5643496"/>
              <a:gd name="connsiteY53" fmla="*/ 5420866 h 7192213"/>
              <a:gd name="connsiteX54" fmla="*/ 6056 w 5643496"/>
              <a:gd name="connsiteY54" fmla="*/ 5384020 h 7192213"/>
              <a:gd name="connsiteX55" fmla="*/ 815 w 5643496"/>
              <a:gd name="connsiteY55" fmla="*/ 5348515 h 7192213"/>
              <a:gd name="connsiteX56" fmla="*/ 0 w 5643496"/>
              <a:gd name="connsiteY56"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42313 w 5643496"/>
              <a:gd name="connsiteY30" fmla="*/ 954494 h 7192213"/>
              <a:gd name="connsiteX31" fmla="*/ 5634273 w 5643496"/>
              <a:gd name="connsiteY31" fmla="*/ 1025230 h 7192213"/>
              <a:gd name="connsiteX32" fmla="*/ 5638840 w 5643496"/>
              <a:gd name="connsiteY32" fmla="*/ 1028604 h 7192213"/>
              <a:gd name="connsiteX33" fmla="*/ 5643496 w 5643496"/>
              <a:gd name="connsiteY33" fmla="*/ 1039944 h 7192213"/>
              <a:gd name="connsiteX34" fmla="*/ 5629738 w 5643496"/>
              <a:gd name="connsiteY34" fmla="*/ 1088555 h 7192213"/>
              <a:gd name="connsiteX35" fmla="*/ 5629738 w 5643496"/>
              <a:gd name="connsiteY35" fmla="*/ 4092765 h 7192213"/>
              <a:gd name="connsiteX36" fmla="*/ 5629737 w 5643496"/>
              <a:gd name="connsiteY36" fmla="*/ 4092767 h 7192213"/>
              <a:gd name="connsiteX37" fmla="*/ 5629737 w 5643496"/>
              <a:gd name="connsiteY37" fmla="*/ 4412818 h 7192213"/>
              <a:gd name="connsiteX38" fmla="*/ 5629737 w 5643496"/>
              <a:gd name="connsiteY38" fmla="*/ 5426373 h 7192213"/>
              <a:gd name="connsiteX39" fmla="*/ 5629737 w 5643496"/>
              <a:gd name="connsiteY39" fmla="*/ 5848539 h 7192213"/>
              <a:gd name="connsiteX40" fmla="*/ 5629737 w 5643496"/>
              <a:gd name="connsiteY40" fmla="*/ 6736614 h 7192213"/>
              <a:gd name="connsiteX41" fmla="*/ 5629737 w 5643496"/>
              <a:gd name="connsiteY41" fmla="*/ 7158780 h 7192213"/>
              <a:gd name="connsiteX42" fmla="*/ 5596210 w 5643496"/>
              <a:gd name="connsiteY42" fmla="*/ 7192213 h 7192213"/>
              <a:gd name="connsiteX43" fmla="*/ 1982520 w 5643496"/>
              <a:gd name="connsiteY43" fmla="*/ 7192213 h 7192213"/>
              <a:gd name="connsiteX44" fmla="*/ 1976650 w 5643496"/>
              <a:gd name="connsiteY44" fmla="*/ 7189772 h 7192213"/>
              <a:gd name="connsiteX45" fmla="*/ 64205 w 5643496"/>
              <a:gd name="connsiteY45" fmla="*/ 7189772 h 7192213"/>
              <a:gd name="connsiteX46" fmla="*/ 28826 w 5643496"/>
              <a:gd name="connsiteY46" fmla="*/ 7165867 h 7192213"/>
              <a:gd name="connsiteX47" fmla="*/ 28826 w 5643496"/>
              <a:gd name="connsiteY47" fmla="*/ 6079439 h 7192213"/>
              <a:gd name="connsiteX48" fmla="*/ 18871 w 5643496"/>
              <a:gd name="connsiteY48" fmla="*/ 6043977 h 7192213"/>
              <a:gd name="connsiteX49" fmla="*/ 28826 w 5643496"/>
              <a:gd name="connsiteY49" fmla="*/ 6007501 h 7192213"/>
              <a:gd name="connsiteX50" fmla="*/ 28826 w 5643496"/>
              <a:gd name="connsiteY50" fmla="*/ 5521424 h 7192213"/>
              <a:gd name="connsiteX51" fmla="*/ 28826 w 5643496"/>
              <a:gd name="connsiteY51" fmla="*/ 5456903 h 7192213"/>
              <a:gd name="connsiteX52" fmla="*/ 18216 w 5643496"/>
              <a:gd name="connsiteY52" fmla="*/ 5420866 h 7192213"/>
              <a:gd name="connsiteX53" fmla="*/ 6056 w 5643496"/>
              <a:gd name="connsiteY53" fmla="*/ 5384020 h 7192213"/>
              <a:gd name="connsiteX54" fmla="*/ 815 w 5643496"/>
              <a:gd name="connsiteY54" fmla="*/ 5348515 h 7192213"/>
              <a:gd name="connsiteX55" fmla="*/ 0 w 5643496"/>
              <a:gd name="connsiteY55"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34273 w 5643496"/>
              <a:gd name="connsiteY30" fmla="*/ 1025230 h 7192213"/>
              <a:gd name="connsiteX31" fmla="*/ 5638840 w 5643496"/>
              <a:gd name="connsiteY31" fmla="*/ 1028604 h 7192213"/>
              <a:gd name="connsiteX32" fmla="*/ 5643496 w 5643496"/>
              <a:gd name="connsiteY32" fmla="*/ 1039944 h 7192213"/>
              <a:gd name="connsiteX33" fmla="*/ 5629738 w 5643496"/>
              <a:gd name="connsiteY33" fmla="*/ 1088555 h 7192213"/>
              <a:gd name="connsiteX34" fmla="*/ 5629738 w 5643496"/>
              <a:gd name="connsiteY34" fmla="*/ 4092765 h 7192213"/>
              <a:gd name="connsiteX35" fmla="*/ 5629737 w 5643496"/>
              <a:gd name="connsiteY35" fmla="*/ 4092767 h 7192213"/>
              <a:gd name="connsiteX36" fmla="*/ 5629737 w 5643496"/>
              <a:gd name="connsiteY36" fmla="*/ 4412818 h 7192213"/>
              <a:gd name="connsiteX37" fmla="*/ 5629737 w 5643496"/>
              <a:gd name="connsiteY37" fmla="*/ 5426373 h 7192213"/>
              <a:gd name="connsiteX38" fmla="*/ 5629737 w 5643496"/>
              <a:gd name="connsiteY38" fmla="*/ 5848539 h 7192213"/>
              <a:gd name="connsiteX39" fmla="*/ 5629737 w 5643496"/>
              <a:gd name="connsiteY39" fmla="*/ 6736614 h 7192213"/>
              <a:gd name="connsiteX40" fmla="*/ 5629737 w 5643496"/>
              <a:gd name="connsiteY40" fmla="*/ 7158780 h 7192213"/>
              <a:gd name="connsiteX41" fmla="*/ 5596210 w 5643496"/>
              <a:gd name="connsiteY41" fmla="*/ 7192213 h 7192213"/>
              <a:gd name="connsiteX42" fmla="*/ 1982520 w 5643496"/>
              <a:gd name="connsiteY42" fmla="*/ 7192213 h 7192213"/>
              <a:gd name="connsiteX43" fmla="*/ 1976650 w 5643496"/>
              <a:gd name="connsiteY43" fmla="*/ 7189772 h 7192213"/>
              <a:gd name="connsiteX44" fmla="*/ 64205 w 5643496"/>
              <a:gd name="connsiteY44" fmla="*/ 7189772 h 7192213"/>
              <a:gd name="connsiteX45" fmla="*/ 28826 w 5643496"/>
              <a:gd name="connsiteY45" fmla="*/ 7165867 h 7192213"/>
              <a:gd name="connsiteX46" fmla="*/ 28826 w 5643496"/>
              <a:gd name="connsiteY46" fmla="*/ 6079439 h 7192213"/>
              <a:gd name="connsiteX47" fmla="*/ 18871 w 5643496"/>
              <a:gd name="connsiteY47" fmla="*/ 6043977 h 7192213"/>
              <a:gd name="connsiteX48" fmla="*/ 28826 w 5643496"/>
              <a:gd name="connsiteY48" fmla="*/ 6007501 h 7192213"/>
              <a:gd name="connsiteX49" fmla="*/ 28826 w 5643496"/>
              <a:gd name="connsiteY49" fmla="*/ 5521424 h 7192213"/>
              <a:gd name="connsiteX50" fmla="*/ 28826 w 5643496"/>
              <a:gd name="connsiteY50" fmla="*/ 5456903 h 7192213"/>
              <a:gd name="connsiteX51" fmla="*/ 18216 w 5643496"/>
              <a:gd name="connsiteY51" fmla="*/ 5420866 h 7192213"/>
              <a:gd name="connsiteX52" fmla="*/ 6056 w 5643496"/>
              <a:gd name="connsiteY52" fmla="*/ 5384020 h 7192213"/>
              <a:gd name="connsiteX53" fmla="*/ 815 w 5643496"/>
              <a:gd name="connsiteY53" fmla="*/ 5348515 h 7192213"/>
              <a:gd name="connsiteX54" fmla="*/ 0 w 5643496"/>
              <a:gd name="connsiteY54" fmla="*/ 5321182 h 7192213"/>
              <a:gd name="connsiteX0" fmla="*/ 0 w 5638840"/>
              <a:gd name="connsiteY0" fmla="*/ 5321182 h 7192213"/>
              <a:gd name="connsiteX1" fmla="*/ 7176 w 5638840"/>
              <a:gd name="connsiteY1" fmla="*/ 5292545 h 7192213"/>
              <a:gd name="connsiteX2" fmla="*/ 4191 w 5638840"/>
              <a:gd name="connsiteY2" fmla="*/ 5273215 h 7192213"/>
              <a:gd name="connsiteX3" fmla="*/ 11880 w 5638840"/>
              <a:gd name="connsiteY3" fmla="*/ 5237214 h 7192213"/>
              <a:gd name="connsiteX4" fmla="*/ 18963 w 5638840"/>
              <a:gd name="connsiteY4" fmla="*/ 5184548 h 7192213"/>
              <a:gd name="connsiteX5" fmla="*/ 26514 w 5638840"/>
              <a:gd name="connsiteY5" fmla="*/ 5148294 h 7192213"/>
              <a:gd name="connsiteX6" fmla="*/ 28826 w 5638840"/>
              <a:gd name="connsiteY6" fmla="*/ 5141304 h 7192213"/>
              <a:gd name="connsiteX7" fmla="*/ 28826 w 5638840"/>
              <a:gd name="connsiteY7" fmla="*/ 4904080 h 7192213"/>
              <a:gd name="connsiteX8" fmla="*/ 26241 w 5638840"/>
              <a:gd name="connsiteY8" fmla="*/ 4886580 h 7192213"/>
              <a:gd name="connsiteX9" fmla="*/ 28826 w 5638840"/>
              <a:gd name="connsiteY9" fmla="*/ 4827542 h 7192213"/>
              <a:gd name="connsiteX10" fmla="*/ 25306 w 5638840"/>
              <a:gd name="connsiteY10" fmla="*/ 4818968 h 7192213"/>
              <a:gd name="connsiteX11" fmla="*/ 28826 w 5638840"/>
              <a:gd name="connsiteY11" fmla="*/ 4761248 h 7192213"/>
              <a:gd name="connsiteX12" fmla="*/ 25835 w 5638840"/>
              <a:gd name="connsiteY12" fmla="*/ 4698008 h 7192213"/>
              <a:gd name="connsiteX13" fmla="*/ 17801 w 5638840"/>
              <a:gd name="connsiteY13" fmla="*/ 4693286 h 7192213"/>
              <a:gd name="connsiteX14" fmla="*/ 17096 w 5638840"/>
              <a:gd name="connsiteY14" fmla="*/ 4679416 h 7192213"/>
              <a:gd name="connsiteX15" fmla="*/ 17250 w 5638840"/>
              <a:gd name="connsiteY15" fmla="*/ 4657582 h 7192213"/>
              <a:gd name="connsiteX16" fmla="*/ 25682 w 5638840"/>
              <a:gd name="connsiteY16" fmla="*/ 4608673 h 7192213"/>
              <a:gd name="connsiteX17" fmla="*/ 20696 w 5638840"/>
              <a:gd name="connsiteY17" fmla="*/ 27254 h 7192213"/>
              <a:gd name="connsiteX18" fmla="*/ 44529 w 5638840"/>
              <a:gd name="connsiteY18" fmla="*/ 3139 h 7192213"/>
              <a:gd name="connsiteX19" fmla="*/ 64219 w 5638840"/>
              <a:gd name="connsiteY19" fmla="*/ 24 h 7192213"/>
              <a:gd name="connsiteX20" fmla="*/ 2653439 w 5638840"/>
              <a:gd name="connsiteY20" fmla="*/ 0 h 7192213"/>
              <a:gd name="connsiteX21" fmla="*/ 2959929 w 5638840"/>
              <a:gd name="connsiteY21" fmla="*/ 0 h 7192213"/>
              <a:gd name="connsiteX22" fmla="*/ 5549063 w 5638840"/>
              <a:gd name="connsiteY22" fmla="*/ 0 h 7192213"/>
              <a:gd name="connsiteX23" fmla="*/ 5549068 w 5638840"/>
              <a:gd name="connsiteY23" fmla="*/ 2 h 7192213"/>
              <a:gd name="connsiteX24" fmla="*/ 5553587 w 5638840"/>
              <a:gd name="connsiteY24" fmla="*/ 0 h 7192213"/>
              <a:gd name="connsiteX25" fmla="*/ 5559961 w 5638840"/>
              <a:gd name="connsiteY25" fmla="*/ 3034 h 7192213"/>
              <a:gd name="connsiteX26" fmla="*/ 5596211 w 5638840"/>
              <a:gd name="connsiteY26" fmla="*/ 3034 h 7192213"/>
              <a:gd name="connsiteX27" fmla="*/ 5629738 w 5638840"/>
              <a:gd name="connsiteY27" fmla="*/ 36562 h 7192213"/>
              <a:gd name="connsiteX28" fmla="*/ 5629738 w 5638840"/>
              <a:gd name="connsiteY28" fmla="*/ 900024 h 7192213"/>
              <a:gd name="connsiteX29" fmla="*/ 5635688 w 5638840"/>
              <a:gd name="connsiteY29" fmla="*/ 909622 h 7192213"/>
              <a:gd name="connsiteX30" fmla="*/ 5634273 w 5638840"/>
              <a:gd name="connsiteY30" fmla="*/ 1025230 h 7192213"/>
              <a:gd name="connsiteX31" fmla="*/ 5638840 w 5638840"/>
              <a:gd name="connsiteY31" fmla="*/ 1028604 h 7192213"/>
              <a:gd name="connsiteX32" fmla="*/ 5629738 w 5638840"/>
              <a:gd name="connsiteY32" fmla="*/ 1088555 h 7192213"/>
              <a:gd name="connsiteX33" fmla="*/ 5629738 w 5638840"/>
              <a:gd name="connsiteY33" fmla="*/ 4092765 h 7192213"/>
              <a:gd name="connsiteX34" fmla="*/ 5629737 w 5638840"/>
              <a:gd name="connsiteY34" fmla="*/ 4092767 h 7192213"/>
              <a:gd name="connsiteX35" fmla="*/ 5629737 w 5638840"/>
              <a:gd name="connsiteY35" fmla="*/ 4412818 h 7192213"/>
              <a:gd name="connsiteX36" fmla="*/ 5629737 w 5638840"/>
              <a:gd name="connsiteY36" fmla="*/ 5426373 h 7192213"/>
              <a:gd name="connsiteX37" fmla="*/ 5629737 w 5638840"/>
              <a:gd name="connsiteY37" fmla="*/ 5848539 h 7192213"/>
              <a:gd name="connsiteX38" fmla="*/ 5629737 w 5638840"/>
              <a:gd name="connsiteY38" fmla="*/ 6736614 h 7192213"/>
              <a:gd name="connsiteX39" fmla="*/ 5629737 w 5638840"/>
              <a:gd name="connsiteY39" fmla="*/ 7158780 h 7192213"/>
              <a:gd name="connsiteX40" fmla="*/ 5596210 w 5638840"/>
              <a:gd name="connsiteY40" fmla="*/ 7192213 h 7192213"/>
              <a:gd name="connsiteX41" fmla="*/ 1982520 w 5638840"/>
              <a:gd name="connsiteY41" fmla="*/ 7192213 h 7192213"/>
              <a:gd name="connsiteX42" fmla="*/ 1976650 w 5638840"/>
              <a:gd name="connsiteY42" fmla="*/ 7189772 h 7192213"/>
              <a:gd name="connsiteX43" fmla="*/ 64205 w 5638840"/>
              <a:gd name="connsiteY43" fmla="*/ 7189772 h 7192213"/>
              <a:gd name="connsiteX44" fmla="*/ 28826 w 5638840"/>
              <a:gd name="connsiteY44" fmla="*/ 7165867 h 7192213"/>
              <a:gd name="connsiteX45" fmla="*/ 28826 w 5638840"/>
              <a:gd name="connsiteY45" fmla="*/ 6079439 h 7192213"/>
              <a:gd name="connsiteX46" fmla="*/ 18871 w 5638840"/>
              <a:gd name="connsiteY46" fmla="*/ 6043977 h 7192213"/>
              <a:gd name="connsiteX47" fmla="*/ 28826 w 5638840"/>
              <a:gd name="connsiteY47" fmla="*/ 6007501 h 7192213"/>
              <a:gd name="connsiteX48" fmla="*/ 28826 w 5638840"/>
              <a:gd name="connsiteY48" fmla="*/ 5521424 h 7192213"/>
              <a:gd name="connsiteX49" fmla="*/ 28826 w 5638840"/>
              <a:gd name="connsiteY49" fmla="*/ 5456903 h 7192213"/>
              <a:gd name="connsiteX50" fmla="*/ 18216 w 5638840"/>
              <a:gd name="connsiteY50" fmla="*/ 5420866 h 7192213"/>
              <a:gd name="connsiteX51" fmla="*/ 6056 w 5638840"/>
              <a:gd name="connsiteY51" fmla="*/ 5384020 h 7192213"/>
              <a:gd name="connsiteX52" fmla="*/ 815 w 5638840"/>
              <a:gd name="connsiteY52" fmla="*/ 5348515 h 7192213"/>
              <a:gd name="connsiteX53" fmla="*/ 0 w 5638840"/>
              <a:gd name="connsiteY53"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34273 w 5635688"/>
              <a:gd name="connsiteY30" fmla="*/ 1025230 h 7192213"/>
              <a:gd name="connsiteX31" fmla="*/ 5629738 w 5635688"/>
              <a:gd name="connsiteY31" fmla="*/ 1088555 h 7192213"/>
              <a:gd name="connsiteX32" fmla="*/ 5629738 w 5635688"/>
              <a:gd name="connsiteY32" fmla="*/ 4092765 h 7192213"/>
              <a:gd name="connsiteX33" fmla="*/ 5629737 w 5635688"/>
              <a:gd name="connsiteY33" fmla="*/ 4092767 h 7192213"/>
              <a:gd name="connsiteX34" fmla="*/ 5629737 w 5635688"/>
              <a:gd name="connsiteY34" fmla="*/ 4412818 h 7192213"/>
              <a:gd name="connsiteX35" fmla="*/ 5629737 w 5635688"/>
              <a:gd name="connsiteY35" fmla="*/ 5426373 h 7192213"/>
              <a:gd name="connsiteX36" fmla="*/ 5629737 w 5635688"/>
              <a:gd name="connsiteY36" fmla="*/ 5848539 h 7192213"/>
              <a:gd name="connsiteX37" fmla="*/ 5629737 w 5635688"/>
              <a:gd name="connsiteY37" fmla="*/ 6736614 h 7192213"/>
              <a:gd name="connsiteX38" fmla="*/ 5629737 w 5635688"/>
              <a:gd name="connsiteY38" fmla="*/ 7158780 h 7192213"/>
              <a:gd name="connsiteX39" fmla="*/ 5596210 w 5635688"/>
              <a:gd name="connsiteY39" fmla="*/ 7192213 h 7192213"/>
              <a:gd name="connsiteX40" fmla="*/ 1982520 w 5635688"/>
              <a:gd name="connsiteY40" fmla="*/ 7192213 h 7192213"/>
              <a:gd name="connsiteX41" fmla="*/ 1976650 w 5635688"/>
              <a:gd name="connsiteY41" fmla="*/ 7189772 h 7192213"/>
              <a:gd name="connsiteX42" fmla="*/ 64205 w 5635688"/>
              <a:gd name="connsiteY42" fmla="*/ 7189772 h 7192213"/>
              <a:gd name="connsiteX43" fmla="*/ 28826 w 5635688"/>
              <a:gd name="connsiteY43" fmla="*/ 7165867 h 7192213"/>
              <a:gd name="connsiteX44" fmla="*/ 28826 w 5635688"/>
              <a:gd name="connsiteY44" fmla="*/ 6079439 h 7192213"/>
              <a:gd name="connsiteX45" fmla="*/ 18871 w 5635688"/>
              <a:gd name="connsiteY45" fmla="*/ 6043977 h 7192213"/>
              <a:gd name="connsiteX46" fmla="*/ 28826 w 5635688"/>
              <a:gd name="connsiteY46" fmla="*/ 6007501 h 7192213"/>
              <a:gd name="connsiteX47" fmla="*/ 28826 w 5635688"/>
              <a:gd name="connsiteY47" fmla="*/ 5521424 h 7192213"/>
              <a:gd name="connsiteX48" fmla="*/ 28826 w 5635688"/>
              <a:gd name="connsiteY48" fmla="*/ 5456903 h 7192213"/>
              <a:gd name="connsiteX49" fmla="*/ 18216 w 5635688"/>
              <a:gd name="connsiteY49" fmla="*/ 5420866 h 7192213"/>
              <a:gd name="connsiteX50" fmla="*/ 6056 w 5635688"/>
              <a:gd name="connsiteY50" fmla="*/ 5384020 h 7192213"/>
              <a:gd name="connsiteX51" fmla="*/ 815 w 5635688"/>
              <a:gd name="connsiteY51" fmla="*/ 5348515 h 7192213"/>
              <a:gd name="connsiteX52" fmla="*/ 0 w 5635688"/>
              <a:gd name="connsiteY52"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1088555 h 7192213"/>
              <a:gd name="connsiteX31" fmla="*/ 5629738 w 5635688"/>
              <a:gd name="connsiteY31" fmla="*/ 4092765 h 7192213"/>
              <a:gd name="connsiteX32" fmla="*/ 5629737 w 5635688"/>
              <a:gd name="connsiteY32" fmla="*/ 4092767 h 7192213"/>
              <a:gd name="connsiteX33" fmla="*/ 5629737 w 5635688"/>
              <a:gd name="connsiteY33" fmla="*/ 4412818 h 7192213"/>
              <a:gd name="connsiteX34" fmla="*/ 5629737 w 5635688"/>
              <a:gd name="connsiteY34" fmla="*/ 5426373 h 7192213"/>
              <a:gd name="connsiteX35" fmla="*/ 5629737 w 5635688"/>
              <a:gd name="connsiteY35" fmla="*/ 5848539 h 7192213"/>
              <a:gd name="connsiteX36" fmla="*/ 5629737 w 5635688"/>
              <a:gd name="connsiteY36" fmla="*/ 6736614 h 7192213"/>
              <a:gd name="connsiteX37" fmla="*/ 5629737 w 5635688"/>
              <a:gd name="connsiteY37" fmla="*/ 7158780 h 7192213"/>
              <a:gd name="connsiteX38" fmla="*/ 5596210 w 5635688"/>
              <a:gd name="connsiteY38" fmla="*/ 7192213 h 7192213"/>
              <a:gd name="connsiteX39" fmla="*/ 1982520 w 5635688"/>
              <a:gd name="connsiteY39" fmla="*/ 7192213 h 7192213"/>
              <a:gd name="connsiteX40" fmla="*/ 1976650 w 5635688"/>
              <a:gd name="connsiteY40" fmla="*/ 7189772 h 7192213"/>
              <a:gd name="connsiteX41" fmla="*/ 64205 w 5635688"/>
              <a:gd name="connsiteY41" fmla="*/ 7189772 h 7192213"/>
              <a:gd name="connsiteX42" fmla="*/ 28826 w 5635688"/>
              <a:gd name="connsiteY42" fmla="*/ 7165867 h 7192213"/>
              <a:gd name="connsiteX43" fmla="*/ 28826 w 5635688"/>
              <a:gd name="connsiteY43" fmla="*/ 6079439 h 7192213"/>
              <a:gd name="connsiteX44" fmla="*/ 18871 w 5635688"/>
              <a:gd name="connsiteY44" fmla="*/ 6043977 h 7192213"/>
              <a:gd name="connsiteX45" fmla="*/ 28826 w 5635688"/>
              <a:gd name="connsiteY45" fmla="*/ 6007501 h 7192213"/>
              <a:gd name="connsiteX46" fmla="*/ 28826 w 5635688"/>
              <a:gd name="connsiteY46" fmla="*/ 5521424 h 7192213"/>
              <a:gd name="connsiteX47" fmla="*/ 28826 w 5635688"/>
              <a:gd name="connsiteY47" fmla="*/ 5456903 h 7192213"/>
              <a:gd name="connsiteX48" fmla="*/ 18216 w 5635688"/>
              <a:gd name="connsiteY48" fmla="*/ 5420866 h 7192213"/>
              <a:gd name="connsiteX49" fmla="*/ 6056 w 5635688"/>
              <a:gd name="connsiteY49" fmla="*/ 5384020 h 7192213"/>
              <a:gd name="connsiteX50" fmla="*/ 815 w 5635688"/>
              <a:gd name="connsiteY50" fmla="*/ 5348515 h 7192213"/>
              <a:gd name="connsiteX51" fmla="*/ 0 w 5635688"/>
              <a:gd name="connsiteY51"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4092767 h 7192213"/>
              <a:gd name="connsiteX32" fmla="*/ 5629737 w 5635688"/>
              <a:gd name="connsiteY32" fmla="*/ 4412818 h 7192213"/>
              <a:gd name="connsiteX33" fmla="*/ 5629737 w 5635688"/>
              <a:gd name="connsiteY33" fmla="*/ 5426373 h 7192213"/>
              <a:gd name="connsiteX34" fmla="*/ 5629737 w 5635688"/>
              <a:gd name="connsiteY34" fmla="*/ 5848539 h 7192213"/>
              <a:gd name="connsiteX35" fmla="*/ 5629737 w 5635688"/>
              <a:gd name="connsiteY35" fmla="*/ 6736614 h 7192213"/>
              <a:gd name="connsiteX36" fmla="*/ 5629737 w 5635688"/>
              <a:gd name="connsiteY36" fmla="*/ 7158780 h 7192213"/>
              <a:gd name="connsiteX37" fmla="*/ 5596210 w 5635688"/>
              <a:gd name="connsiteY37" fmla="*/ 7192213 h 7192213"/>
              <a:gd name="connsiteX38" fmla="*/ 1982520 w 5635688"/>
              <a:gd name="connsiteY38" fmla="*/ 7192213 h 7192213"/>
              <a:gd name="connsiteX39" fmla="*/ 1976650 w 5635688"/>
              <a:gd name="connsiteY39" fmla="*/ 7189772 h 7192213"/>
              <a:gd name="connsiteX40" fmla="*/ 64205 w 5635688"/>
              <a:gd name="connsiteY40" fmla="*/ 7189772 h 7192213"/>
              <a:gd name="connsiteX41" fmla="*/ 28826 w 5635688"/>
              <a:gd name="connsiteY41" fmla="*/ 7165867 h 7192213"/>
              <a:gd name="connsiteX42" fmla="*/ 28826 w 5635688"/>
              <a:gd name="connsiteY42" fmla="*/ 6079439 h 7192213"/>
              <a:gd name="connsiteX43" fmla="*/ 18871 w 5635688"/>
              <a:gd name="connsiteY43" fmla="*/ 6043977 h 7192213"/>
              <a:gd name="connsiteX44" fmla="*/ 28826 w 5635688"/>
              <a:gd name="connsiteY44" fmla="*/ 6007501 h 7192213"/>
              <a:gd name="connsiteX45" fmla="*/ 28826 w 5635688"/>
              <a:gd name="connsiteY45" fmla="*/ 5521424 h 7192213"/>
              <a:gd name="connsiteX46" fmla="*/ 28826 w 5635688"/>
              <a:gd name="connsiteY46" fmla="*/ 5456903 h 7192213"/>
              <a:gd name="connsiteX47" fmla="*/ 18216 w 5635688"/>
              <a:gd name="connsiteY47" fmla="*/ 5420866 h 7192213"/>
              <a:gd name="connsiteX48" fmla="*/ 6056 w 5635688"/>
              <a:gd name="connsiteY48" fmla="*/ 5384020 h 7192213"/>
              <a:gd name="connsiteX49" fmla="*/ 815 w 5635688"/>
              <a:gd name="connsiteY49" fmla="*/ 5348515 h 7192213"/>
              <a:gd name="connsiteX50" fmla="*/ 0 w 5635688"/>
              <a:gd name="connsiteY50"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4412818 h 7192213"/>
              <a:gd name="connsiteX32" fmla="*/ 5629737 w 5635688"/>
              <a:gd name="connsiteY32" fmla="*/ 5426373 h 7192213"/>
              <a:gd name="connsiteX33" fmla="*/ 5629737 w 5635688"/>
              <a:gd name="connsiteY33" fmla="*/ 5848539 h 7192213"/>
              <a:gd name="connsiteX34" fmla="*/ 5629737 w 5635688"/>
              <a:gd name="connsiteY34" fmla="*/ 6736614 h 7192213"/>
              <a:gd name="connsiteX35" fmla="*/ 5629737 w 5635688"/>
              <a:gd name="connsiteY35" fmla="*/ 7158780 h 7192213"/>
              <a:gd name="connsiteX36" fmla="*/ 5596210 w 5635688"/>
              <a:gd name="connsiteY36" fmla="*/ 7192213 h 7192213"/>
              <a:gd name="connsiteX37" fmla="*/ 1982520 w 5635688"/>
              <a:gd name="connsiteY37" fmla="*/ 7192213 h 7192213"/>
              <a:gd name="connsiteX38" fmla="*/ 1976650 w 5635688"/>
              <a:gd name="connsiteY38" fmla="*/ 7189772 h 7192213"/>
              <a:gd name="connsiteX39" fmla="*/ 64205 w 5635688"/>
              <a:gd name="connsiteY39" fmla="*/ 7189772 h 7192213"/>
              <a:gd name="connsiteX40" fmla="*/ 28826 w 5635688"/>
              <a:gd name="connsiteY40" fmla="*/ 7165867 h 7192213"/>
              <a:gd name="connsiteX41" fmla="*/ 28826 w 5635688"/>
              <a:gd name="connsiteY41" fmla="*/ 6079439 h 7192213"/>
              <a:gd name="connsiteX42" fmla="*/ 18871 w 5635688"/>
              <a:gd name="connsiteY42" fmla="*/ 6043977 h 7192213"/>
              <a:gd name="connsiteX43" fmla="*/ 28826 w 5635688"/>
              <a:gd name="connsiteY43" fmla="*/ 6007501 h 7192213"/>
              <a:gd name="connsiteX44" fmla="*/ 28826 w 5635688"/>
              <a:gd name="connsiteY44" fmla="*/ 5521424 h 7192213"/>
              <a:gd name="connsiteX45" fmla="*/ 28826 w 5635688"/>
              <a:gd name="connsiteY45" fmla="*/ 5456903 h 7192213"/>
              <a:gd name="connsiteX46" fmla="*/ 18216 w 5635688"/>
              <a:gd name="connsiteY46" fmla="*/ 5420866 h 7192213"/>
              <a:gd name="connsiteX47" fmla="*/ 6056 w 5635688"/>
              <a:gd name="connsiteY47" fmla="*/ 5384020 h 7192213"/>
              <a:gd name="connsiteX48" fmla="*/ 815 w 5635688"/>
              <a:gd name="connsiteY48" fmla="*/ 5348515 h 7192213"/>
              <a:gd name="connsiteX49" fmla="*/ 0 w 5635688"/>
              <a:gd name="connsiteY49"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5426373 h 7192213"/>
              <a:gd name="connsiteX32" fmla="*/ 5629737 w 5635688"/>
              <a:gd name="connsiteY32" fmla="*/ 5848539 h 7192213"/>
              <a:gd name="connsiteX33" fmla="*/ 5629737 w 5635688"/>
              <a:gd name="connsiteY33" fmla="*/ 6736614 h 7192213"/>
              <a:gd name="connsiteX34" fmla="*/ 5629737 w 5635688"/>
              <a:gd name="connsiteY34" fmla="*/ 7158780 h 7192213"/>
              <a:gd name="connsiteX35" fmla="*/ 5596210 w 5635688"/>
              <a:gd name="connsiteY35" fmla="*/ 7192213 h 7192213"/>
              <a:gd name="connsiteX36" fmla="*/ 1982520 w 5635688"/>
              <a:gd name="connsiteY36" fmla="*/ 7192213 h 7192213"/>
              <a:gd name="connsiteX37" fmla="*/ 1976650 w 5635688"/>
              <a:gd name="connsiteY37" fmla="*/ 7189772 h 7192213"/>
              <a:gd name="connsiteX38" fmla="*/ 64205 w 5635688"/>
              <a:gd name="connsiteY38" fmla="*/ 7189772 h 7192213"/>
              <a:gd name="connsiteX39" fmla="*/ 28826 w 5635688"/>
              <a:gd name="connsiteY39" fmla="*/ 7165867 h 7192213"/>
              <a:gd name="connsiteX40" fmla="*/ 28826 w 5635688"/>
              <a:gd name="connsiteY40" fmla="*/ 6079439 h 7192213"/>
              <a:gd name="connsiteX41" fmla="*/ 18871 w 5635688"/>
              <a:gd name="connsiteY41" fmla="*/ 6043977 h 7192213"/>
              <a:gd name="connsiteX42" fmla="*/ 28826 w 5635688"/>
              <a:gd name="connsiteY42" fmla="*/ 6007501 h 7192213"/>
              <a:gd name="connsiteX43" fmla="*/ 28826 w 5635688"/>
              <a:gd name="connsiteY43" fmla="*/ 5521424 h 7192213"/>
              <a:gd name="connsiteX44" fmla="*/ 28826 w 5635688"/>
              <a:gd name="connsiteY44" fmla="*/ 5456903 h 7192213"/>
              <a:gd name="connsiteX45" fmla="*/ 18216 w 5635688"/>
              <a:gd name="connsiteY45" fmla="*/ 5420866 h 7192213"/>
              <a:gd name="connsiteX46" fmla="*/ 6056 w 5635688"/>
              <a:gd name="connsiteY46" fmla="*/ 5384020 h 7192213"/>
              <a:gd name="connsiteX47" fmla="*/ 815 w 5635688"/>
              <a:gd name="connsiteY47" fmla="*/ 5348515 h 7192213"/>
              <a:gd name="connsiteX48" fmla="*/ 0 w 5635688"/>
              <a:gd name="connsiteY48"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7 w 5635688"/>
              <a:gd name="connsiteY30" fmla="*/ 5426373 h 7192213"/>
              <a:gd name="connsiteX31" fmla="*/ 5629737 w 5635688"/>
              <a:gd name="connsiteY31" fmla="*/ 5848539 h 7192213"/>
              <a:gd name="connsiteX32" fmla="*/ 5629737 w 5635688"/>
              <a:gd name="connsiteY32" fmla="*/ 6736614 h 7192213"/>
              <a:gd name="connsiteX33" fmla="*/ 5629737 w 5635688"/>
              <a:gd name="connsiteY33" fmla="*/ 7158780 h 7192213"/>
              <a:gd name="connsiteX34" fmla="*/ 5596210 w 5635688"/>
              <a:gd name="connsiteY34" fmla="*/ 7192213 h 7192213"/>
              <a:gd name="connsiteX35" fmla="*/ 1982520 w 5635688"/>
              <a:gd name="connsiteY35" fmla="*/ 7192213 h 7192213"/>
              <a:gd name="connsiteX36" fmla="*/ 1976650 w 5635688"/>
              <a:gd name="connsiteY36" fmla="*/ 7189772 h 7192213"/>
              <a:gd name="connsiteX37" fmla="*/ 64205 w 5635688"/>
              <a:gd name="connsiteY37" fmla="*/ 7189772 h 7192213"/>
              <a:gd name="connsiteX38" fmla="*/ 28826 w 5635688"/>
              <a:gd name="connsiteY38" fmla="*/ 7165867 h 7192213"/>
              <a:gd name="connsiteX39" fmla="*/ 28826 w 5635688"/>
              <a:gd name="connsiteY39" fmla="*/ 6079439 h 7192213"/>
              <a:gd name="connsiteX40" fmla="*/ 18871 w 5635688"/>
              <a:gd name="connsiteY40" fmla="*/ 6043977 h 7192213"/>
              <a:gd name="connsiteX41" fmla="*/ 28826 w 5635688"/>
              <a:gd name="connsiteY41" fmla="*/ 6007501 h 7192213"/>
              <a:gd name="connsiteX42" fmla="*/ 28826 w 5635688"/>
              <a:gd name="connsiteY42" fmla="*/ 5521424 h 7192213"/>
              <a:gd name="connsiteX43" fmla="*/ 28826 w 5635688"/>
              <a:gd name="connsiteY43" fmla="*/ 5456903 h 7192213"/>
              <a:gd name="connsiteX44" fmla="*/ 18216 w 5635688"/>
              <a:gd name="connsiteY44" fmla="*/ 5420866 h 7192213"/>
              <a:gd name="connsiteX45" fmla="*/ 6056 w 5635688"/>
              <a:gd name="connsiteY45" fmla="*/ 5384020 h 7192213"/>
              <a:gd name="connsiteX46" fmla="*/ 815 w 5635688"/>
              <a:gd name="connsiteY46" fmla="*/ 5348515 h 7192213"/>
              <a:gd name="connsiteX47" fmla="*/ 0 w 5635688"/>
              <a:gd name="connsiteY47"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8 w 5629738"/>
              <a:gd name="connsiteY28" fmla="*/ 900024 h 7192213"/>
              <a:gd name="connsiteX29" fmla="*/ 5629737 w 5629738"/>
              <a:gd name="connsiteY29" fmla="*/ 5426373 h 7192213"/>
              <a:gd name="connsiteX30" fmla="*/ 5629737 w 5629738"/>
              <a:gd name="connsiteY30" fmla="*/ 5848539 h 7192213"/>
              <a:gd name="connsiteX31" fmla="*/ 5629737 w 5629738"/>
              <a:gd name="connsiteY31" fmla="*/ 6736614 h 7192213"/>
              <a:gd name="connsiteX32" fmla="*/ 5629737 w 5629738"/>
              <a:gd name="connsiteY32" fmla="*/ 7158780 h 7192213"/>
              <a:gd name="connsiteX33" fmla="*/ 5596210 w 5629738"/>
              <a:gd name="connsiteY33" fmla="*/ 7192213 h 7192213"/>
              <a:gd name="connsiteX34" fmla="*/ 1982520 w 5629738"/>
              <a:gd name="connsiteY34" fmla="*/ 7192213 h 7192213"/>
              <a:gd name="connsiteX35" fmla="*/ 1976650 w 5629738"/>
              <a:gd name="connsiteY35" fmla="*/ 7189772 h 7192213"/>
              <a:gd name="connsiteX36" fmla="*/ 64205 w 5629738"/>
              <a:gd name="connsiteY36" fmla="*/ 7189772 h 7192213"/>
              <a:gd name="connsiteX37" fmla="*/ 28826 w 5629738"/>
              <a:gd name="connsiteY37" fmla="*/ 7165867 h 7192213"/>
              <a:gd name="connsiteX38" fmla="*/ 28826 w 5629738"/>
              <a:gd name="connsiteY38" fmla="*/ 6079439 h 7192213"/>
              <a:gd name="connsiteX39" fmla="*/ 18871 w 5629738"/>
              <a:gd name="connsiteY39" fmla="*/ 6043977 h 7192213"/>
              <a:gd name="connsiteX40" fmla="*/ 28826 w 5629738"/>
              <a:gd name="connsiteY40" fmla="*/ 6007501 h 7192213"/>
              <a:gd name="connsiteX41" fmla="*/ 28826 w 5629738"/>
              <a:gd name="connsiteY41" fmla="*/ 5521424 h 7192213"/>
              <a:gd name="connsiteX42" fmla="*/ 28826 w 5629738"/>
              <a:gd name="connsiteY42" fmla="*/ 5456903 h 7192213"/>
              <a:gd name="connsiteX43" fmla="*/ 18216 w 5629738"/>
              <a:gd name="connsiteY43" fmla="*/ 5420866 h 7192213"/>
              <a:gd name="connsiteX44" fmla="*/ 6056 w 5629738"/>
              <a:gd name="connsiteY44" fmla="*/ 5384020 h 7192213"/>
              <a:gd name="connsiteX45" fmla="*/ 815 w 5629738"/>
              <a:gd name="connsiteY45" fmla="*/ 5348515 h 7192213"/>
              <a:gd name="connsiteX46" fmla="*/ 0 w 5629738"/>
              <a:gd name="connsiteY46"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5848539 h 7192213"/>
              <a:gd name="connsiteX30" fmla="*/ 5629737 w 5629738"/>
              <a:gd name="connsiteY30" fmla="*/ 6736614 h 7192213"/>
              <a:gd name="connsiteX31" fmla="*/ 5629737 w 5629738"/>
              <a:gd name="connsiteY31" fmla="*/ 7158780 h 7192213"/>
              <a:gd name="connsiteX32" fmla="*/ 5596210 w 5629738"/>
              <a:gd name="connsiteY32" fmla="*/ 7192213 h 7192213"/>
              <a:gd name="connsiteX33" fmla="*/ 1982520 w 5629738"/>
              <a:gd name="connsiteY33" fmla="*/ 7192213 h 7192213"/>
              <a:gd name="connsiteX34" fmla="*/ 1976650 w 5629738"/>
              <a:gd name="connsiteY34" fmla="*/ 7189772 h 7192213"/>
              <a:gd name="connsiteX35" fmla="*/ 64205 w 5629738"/>
              <a:gd name="connsiteY35" fmla="*/ 7189772 h 7192213"/>
              <a:gd name="connsiteX36" fmla="*/ 28826 w 5629738"/>
              <a:gd name="connsiteY36" fmla="*/ 7165867 h 7192213"/>
              <a:gd name="connsiteX37" fmla="*/ 28826 w 5629738"/>
              <a:gd name="connsiteY37" fmla="*/ 6079439 h 7192213"/>
              <a:gd name="connsiteX38" fmla="*/ 18871 w 5629738"/>
              <a:gd name="connsiteY38" fmla="*/ 6043977 h 7192213"/>
              <a:gd name="connsiteX39" fmla="*/ 28826 w 5629738"/>
              <a:gd name="connsiteY39" fmla="*/ 6007501 h 7192213"/>
              <a:gd name="connsiteX40" fmla="*/ 28826 w 5629738"/>
              <a:gd name="connsiteY40" fmla="*/ 5521424 h 7192213"/>
              <a:gd name="connsiteX41" fmla="*/ 28826 w 5629738"/>
              <a:gd name="connsiteY41" fmla="*/ 5456903 h 7192213"/>
              <a:gd name="connsiteX42" fmla="*/ 18216 w 5629738"/>
              <a:gd name="connsiteY42" fmla="*/ 5420866 h 7192213"/>
              <a:gd name="connsiteX43" fmla="*/ 6056 w 5629738"/>
              <a:gd name="connsiteY43" fmla="*/ 5384020 h 7192213"/>
              <a:gd name="connsiteX44" fmla="*/ 815 w 5629738"/>
              <a:gd name="connsiteY44" fmla="*/ 5348515 h 7192213"/>
              <a:gd name="connsiteX45" fmla="*/ 0 w 5629738"/>
              <a:gd name="connsiteY45"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5848539 h 7192213"/>
              <a:gd name="connsiteX30" fmla="*/ 5629737 w 5629738"/>
              <a:gd name="connsiteY30" fmla="*/ 7158780 h 7192213"/>
              <a:gd name="connsiteX31" fmla="*/ 5596210 w 5629738"/>
              <a:gd name="connsiteY31" fmla="*/ 7192213 h 7192213"/>
              <a:gd name="connsiteX32" fmla="*/ 1982520 w 5629738"/>
              <a:gd name="connsiteY32" fmla="*/ 7192213 h 7192213"/>
              <a:gd name="connsiteX33" fmla="*/ 1976650 w 5629738"/>
              <a:gd name="connsiteY33" fmla="*/ 7189772 h 7192213"/>
              <a:gd name="connsiteX34" fmla="*/ 64205 w 5629738"/>
              <a:gd name="connsiteY34" fmla="*/ 7189772 h 7192213"/>
              <a:gd name="connsiteX35" fmla="*/ 28826 w 5629738"/>
              <a:gd name="connsiteY35" fmla="*/ 7165867 h 7192213"/>
              <a:gd name="connsiteX36" fmla="*/ 28826 w 5629738"/>
              <a:gd name="connsiteY36" fmla="*/ 6079439 h 7192213"/>
              <a:gd name="connsiteX37" fmla="*/ 18871 w 5629738"/>
              <a:gd name="connsiteY37" fmla="*/ 6043977 h 7192213"/>
              <a:gd name="connsiteX38" fmla="*/ 28826 w 5629738"/>
              <a:gd name="connsiteY38" fmla="*/ 6007501 h 7192213"/>
              <a:gd name="connsiteX39" fmla="*/ 28826 w 5629738"/>
              <a:gd name="connsiteY39" fmla="*/ 5521424 h 7192213"/>
              <a:gd name="connsiteX40" fmla="*/ 28826 w 5629738"/>
              <a:gd name="connsiteY40" fmla="*/ 5456903 h 7192213"/>
              <a:gd name="connsiteX41" fmla="*/ 18216 w 5629738"/>
              <a:gd name="connsiteY41" fmla="*/ 5420866 h 7192213"/>
              <a:gd name="connsiteX42" fmla="*/ 6056 w 5629738"/>
              <a:gd name="connsiteY42" fmla="*/ 5384020 h 7192213"/>
              <a:gd name="connsiteX43" fmla="*/ 815 w 5629738"/>
              <a:gd name="connsiteY43" fmla="*/ 5348515 h 7192213"/>
              <a:gd name="connsiteX44" fmla="*/ 0 w 5629738"/>
              <a:gd name="connsiteY44"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7158780 h 7192213"/>
              <a:gd name="connsiteX30" fmla="*/ 5596210 w 5629738"/>
              <a:gd name="connsiteY30" fmla="*/ 7192213 h 7192213"/>
              <a:gd name="connsiteX31" fmla="*/ 1982520 w 5629738"/>
              <a:gd name="connsiteY31" fmla="*/ 7192213 h 7192213"/>
              <a:gd name="connsiteX32" fmla="*/ 1976650 w 5629738"/>
              <a:gd name="connsiteY32" fmla="*/ 7189772 h 7192213"/>
              <a:gd name="connsiteX33" fmla="*/ 64205 w 5629738"/>
              <a:gd name="connsiteY33" fmla="*/ 7189772 h 7192213"/>
              <a:gd name="connsiteX34" fmla="*/ 28826 w 5629738"/>
              <a:gd name="connsiteY34" fmla="*/ 7165867 h 7192213"/>
              <a:gd name="connsiteX35" fmla="*/ 28826 w 5629738"/>
              <a:gd name="connsiteY35" fmla="*/ 6079439 h 7192213"/>
              <a:gd name="connsiteX36" fmla="*/ 18871 w 5629738"/>
              <a:gd name="connsiteY36" fmla="*/ 6043977 h 7192213"/>
              <a:gd name="connsiteX37" fmla="*/ 28826 w 5629738"/>
              <a:gd name="connsiteY37" fmla="*/ 6007501 h 7192213"/>
              <a:gd name="connsiteX38" fmla="*/ 28826 w 5629738"/>
              <a:gd name="connsiteY38" fmla="*/ 5521424 h 7192213"/>
              <a:gd name="connsiteX39" fmla="*/ 28826 w 5629738"/>
              <a:gd name="connsiteY39" fmla="*/ 5456903 h 7192213"/>
              <a:gd name="connsiteX40" fmla="*/ 18216 w 5629738"/>
              <a:gd name="connsiteY40" fmla="*/ 5420866 h 7192213"/>
              <a:gd name="connsiteX41" fmla="*/ 6056 w 5629738"/>
              <a:gd name="connsiteY41" fmla="*/ 5384020 h 7192213"/>
              <a:gd name="connsiteX42" fmla="*/ 815 w 5629738"/>
              <a:gd name="connsiteY42" fmla="*/ 5348515 h 7192213"/>
              <a:gd name="connsiteX43" fmla="*/ 0 w 5629738"/>
              <a:gd name="connsiteY43"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1982520 w 5633928"/>
              <a:gd name="connsiteY30" fmla="*/ 7192213 h 7192213"/>
              <a:gd name="connsiteX31" fmla="*/ 1976650 w 5633928"/>
              <a:gd name="connsiteY31" fmla="*/ 7189772 h 7192213"/>
              <a:gd name="connsiteX32" fmla="*/ 64205 w 5633928"/>
              <a:gd name="connsiteY32" fmla="*/ 7189772 h 7192213"/>
              <a:gd name="connsiteX33" fmla="*/ 28826 w 5633928"/>
              <a:gd name="connsiteY33" fmla="*/ 7165867 h 7192213"/>
              <a:gd name="connsiteX34" fmla="*/ 28826 w 5633928"/>
              <a:gd name="connsiteY34" fmla="*/ 6079439 h 7192213"/>
              <a:gd name="connsiteX35" fmla="*/ 18871 w 5633928"/>
              <a:gd name="connsiteY35" fmla="*/ 6043977 h 7192213"/>
              <a:gd name="connsiteX36" fmla="*/ 28826 w 5633928"/>
              <a:gd name="connsiteY36" fmla="*/ 6007501 h 7192213"/>
              <a:gd name="connsiteX37" fmla="*/ 28826 w 5633928"/>
              <a:gd name="connsiteY37" fmla="*/ 5521424 h 7192213"/>
              <a:gd name="connsiteX38" fmla="*/ 28826 w 5633928"/>
              <a:gd name="connsiteY38" fmla="*/ 5456903 h 7192213"/>
              <a:gd name="connsiteX39" fmla="*/ 18216 w 5633928"/>
              <a:gd name="connsiteY39" fmla="*/ 5420866 h 7192213"/>
              <a:gd name="connsiteX40" fmla="*/ 6056 w 5633928"/>
              <a:gd name="connsiteY40" fmla="*/ 5384020 h 7192213"/>
              <a:gd name="connsiteX41" fmla="*/ 815 w 5633928"/>
              <a:gd name="connsiteY41" fmla="*/ 5348515 h 7192213"/>
              <a:gd name="connsiteX42" fmla="*/ 0 w 5633928"/>
              <a:gd name="connsiteY42"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1982520 w 5633928"/>
              <a:gd name="connsiteY30" fmla="*/ 7192213 h 7192213"/>
              <a:gd name="connsiteX31" fmla="*/ 64205 w 5633928"/>
              <a:gd name="connsiteY31" fmla="*/ 7189772 h 7192213"/>
              <a:gd name="connsiteX32" fmla="*/ 28826 w 5633928"/>
              <a:gd name="connsiteY32" fmla="*/ 7165867 h 7192213"/>
              <a:gd name="connsiteX33" fmla="*/ 28826 w 5633928"/>
              <a:gd name="connsiteY33" fmla="*/ 6079439 h 7192213"/>
              <a:gd name="connsiteX34" fmla="*/ 18871 w 5633928"/>
              <a:gd name="connsiteY34" fmla="*/ 6043977 h 7192213"/>
              <a:gd name="connsiteX35" fmla="*/ 28826 w 5633928"/>
              <a:gd name="connsiteY35" fmla="*/ 6007501 h 7192213"/>
              <a:gd name="connsiteX36" fmla="*/ 28826 w 5633928"/>
              <a:gd name="connsiteY36" fmla="*/ 5521424 h 7192213"/>
              <a:gd name="connsiteX37" fmla="*/ 28826 w 5633928"/>
              <a:gd name="connsiteY37" fmla="*/ 5456903 h 7192213"/>
              <a:gd name="connsiteX38" fmla="*/ 18216 w 5633928"/>
              <a:gd name="connsiteY38" fmla="*/ 5420866 h 7192213"/>
              <a:gd name="connsiteX39" fmla="*/ 6056 w 5633928"/>
              <a:gd name="connsiteY39" fmla="*/ 5384020 h 7192213"/>
              <a:gd name="connsiteX40" fmla="*/ 815 w 5633928"/>
              <a:gd name="connsiteY40" fmla="*/ 5348515 h 7192213"/>
              <a:gd name="connsiteX41" fmla="*/ 0 w 5633928"/>
              <a:gd name="connsiteY41"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64205 w 5633928"/>
              <a:gd name="connsiteY30" fmla="*/ 7189772 h 7192213"/>
              <a:gd name="connsiteX31" fmla="*/ 28826 w 5633928"/>
              <a:gd name="connsiteY31" fmla="*/ 7165867 h 7192213"/>
              <a:gd name="connsiteX32" fmla="*/ 28826 w 5633928"/>
              <a:gd name="connsiteY32" fmla="*/ 6079439 h 7192213"/>
              <a:gd name="connsiteX33" fmla="*/ 18871 w 5633928"/>
              <a:gd name="connsiteY33" fmla="*/ 6043977 h 7192213"/>
              <a:gd name="connsiteX34" fmla="*/ 28826 w 5633928"/>
              <a:gd name="connsiteY34" fmla="*/ 6007501 h 7192213"/>
              <a:gd name="connsiteX35" fmla="*/ 28826 w 5633928"/>
              <a:gd name="connsiteY35" fmla="*/ 5521424 h 7192213"/>
              <a:gd name="connsiteX36" fmla="*/ 28826 w 5633928"/>
              <a:gd name="connsiteY36" fmla="*/ 5456903 h 7192213"/>
              <a:gd name="connsiteX37" fmla="*/ 18216 w 5633928"/>
              <a:gd name="connsiteY37" fmla="*/ 5420866 h 7192213"/>
              <a:gd name="connsiteX38" fmla="*/ 6056 w 5633928"/>
              <a:gd name="connsiteY38" fmla="*/ 5384020 h 7192213"/>
              <a:gd name="connsiteX39" fmla="*/ 815 w 5633928"/>
              <a:gd name="connsiteY39" fmla="*/ 5348515 h 7192213"/>
              <a:gd name="connsiteX40" fmla="*/ 0 w 5633928"/>
              <a:gd name="connsiteY40"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5549063 w 5633928"/>
              <a:gd name="connsiteY21" fmla="*/ 0 h 7192213"/>
              <a:gd name="connsiteX22" fmla="*/ 5549068 w 5633928"/>
              <a:gd name="connsiteY22" fmla="*/ 2 h 7192213"/>
              <a:gd name="connsiteX23" fmla="*/ 5553587 w 5633928"/>
              <a:gd name="connsiteY23" fmla="*/ 0 h 7192213"/>
              <a:gd name="connsiteX24" fmla="*/ 5559961 w 5633928"/>
              <a:gd name="connsiteY24" fmla="*/ 3034 h 7192213"/>
              <a:gd name="connsiteX25" fmla="*/ 5596211 w 5633928"/>
              <a:gd name="connsiteY25" fmla="*/ 3034 h 7192213"/>
              <a:gd name="connsiteX26" fmla="*/ 5629738 w 5633928"/>
              <a:gd name="connsiteY26" fmla="*/ 36562 h 7192213"/>
              <a:gd name="connsiteX27" fmla="*/ 5629737 w 5633928"/>
              <a:gd name="connsiteY27" fmla="*/ 7158780 h 7192213"/>
              <a:gd name="connsiteX28" fmla="*/ 5596210 w 5633928"/>
              <a:gd name="connsiteY28" fmla="*/ 7192213 h 7192213"/>
              <a:gd name="connsiteX29" fmla="*/ 64205 w 5633928"/>
              <a:gd name="connsiteY29" fmla="*/ 7189772 h 7192213"/>
              <a:gd name="connsiteX30" fmla="*/ 28826 w 5633928"/>
              <a:gd name="connsiteY30" fmla="*/ 7165867 h 7192213"/>
              <a:gd name="connsiteX31" fmla="*/ 28826 w 5633928"/>
              <a:gd name="connsiteY31" fmla="*/ 6079439 h 7192213"/>
              <a:gd name="connsiteX32" fmla="*/ 18871 w 5633928"/>
              <a:gd name="connsiteY32" fmla="*/ 6043977 h 7192213"/>
              <a:gd name="connsiteX33" fmla="*/ 28826 w 5633928"/>
              <a:gd name="connsiteY33" fmla="*/ 6007501 h 7192213"/>
              <a:gd name="connsiteX34" fmla="*/ 28826 w 5633928"/>
              <a:gd name="connsiteY34" fmla="*/ 5521424 h 7192213"/>
              <a:gd name="connsiteX35" fmla="*/ 28826 w 5633928"/>
              <a:gd name="connsiteY35" fmla="*/ 5456903 h 7192213"/>
              <a:gd name="connsiteX36" fmla="*/ 18216 w 5633928"/>
              <a:gd name="connsiteY36" fmla="*/ 5420866 h 7192213"/>
              <a:gd name="connsiteX37" fmla="*/ 6056 w 5633928"/>
              <a:gd name="connsiteY37" fmla="*/ 5384020 h 7192213"/>
              <a:gd name="connsiteX38" fmla="*/ 815 w 5633928"/>
              <a:gd name="connsiteY38" fmla="*/ 5348515 h 7192213"/>
              <a:gd name="connsiteX39" fmla="*/ 0 w 5633928"/>
              <a:gd name="connsiteY39"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5549063 w 5633928"/>
              <a:gd name="connsiteY20" fmla="*/ 0 h 7192213"/>
              <a:gd name="connsiteX21" fmla="*/ 5549068 w 5633928"/>
              <a:gd name="connsiteY21" fmla="*/ 2 h 7192213"/>
              <a:gd name="connsiteX22" fmla="*/ 5553587 w 5633928"/>
              <a:gd name="connsiteY22" fmla="*/ 0 h 7192213"/>
              <a:gd name="connsiteX23" fmla="*/ 5559961 w 5633928"/>
              <a:gd name="connsiteY23" fmla="*/ 3034 h 7192213"/>
              <a:gd name="connsiteX24" fmla="*/ 5596211 w 5633928"/>
              <a:gd name="connsiteY24" fmla="*/ 3034 h 7192213"/>
              <a:gd name="connsiteX25" fmla="*/ 5629738 w 5633928"/>
              <a:gd name="connsiteY25" fmla="*/ 36562 h 7192213"/>
              <a:gd name="connsiteX26" fmla="*/ 5629737 w 5633928"/>
              <a:gd name="connsiteY26" fmla="*/ 7158780 h 7192213"/>
              <a:gd name="connsiteX27" fmla="*/ 5596210 w 5633928"/>
              <a:gd name="connsiteY27" fmla="*/ 7192213 h 7192213"/>
              <a:gd name="connsiteX28" fmla="*/ 64205 w 5633928"/>
              <a:gd name="connsiteY28" fmla="*/ 7189772 h 7192213"/>
              <a:gd name="connsiteX29" fmla="*/ 28826 w 5633928"/>
              <a:gd name="connsiteY29" fmla="*/ 7165867 h 7192213"/>
              <a:gd name="connsiteX30" fmla="*/ 28826 w 5633928"/>
              <a:gd name="connsiteY30" fmla="*/ 6079439 h 7192213"/>
              <a:gd name="connsiteX31" fmla="*/ 18871 w 5633928"/>
              <a:gd name="connsiteY31" fmla="*/ 6043977 h 7192213"/>
              <a:gd name="connsiteX32" fmla="*/ 28826 w 5633928"/>
              <a:gd name="connsiteY32" fmla="*/ 6007501 h 7192213"/>
              <a:gd name="connsiteX33" fmla="*/ 28826 w 5633928"/>
              <a:gd name="connsiteY33" fmla="*/ 5521424 h 7192213"/>
              <a:gd name="connsiteX34" fmla="*/ 28826 w 5633928"/>
              <a:gd name="connsiteY34" fmla="*/ 5456903 h 7192213"/>
              <a:gd name="connsiteX35" fmla="*/ 18216 w 5633928"/>
              <a:gd name="connsiteY35" fmla="*/ 5420866 h 7192213"/>
              <a:gd name="connsiteX36" fmla="*/ 6056 w 5633928"/>
              <a:gd name="connsiteY36" fmla="*/ 5384020 h 7192213"/>
              <a:gd name="connsiteX37" fmla="*/ 815 w 5633928"/>
              <a:gd name="connsiteY37" fmla="*/ 5348515 h 7192213"/>
              <a:gd name="connsiteX38" fmla="*/ 0 w 5633928"/>
              <a:gd name="connsiteY38"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5549063 w 5633928"/>
              <a:gd name="connsiteY20" fmla="*/ 0 h 7192213"/>
              <a:gd name="connsiteX21" fmla="*/ 5549068 w 5633928"/>
              <a:gd name="connsiteY21" fmla="*/ 2 h 7192213"/>
              <a:gd name="connsiteX22" fmla="*/ 5553587 w 5633928"/>
              <a:gd name="connsiteY22" fmla="*/ 0 h 7192213"/>
              <a:gd name="connsiteX23" fmla="*/ 5596211 w 5633928"/>
              <a:gd name="connsiteY23" fmla="*/ 3034 h 7192213"/>
              <a:gd name="connsiteX24" fmla="*/ 5629738 w 5633928"/>
              <a:gd name="connsiteY24" fmla="*/ 36562 h 7192213"/>
              <a:gd name="connsiteX25" fmla="*/ 5629737 w 5633928"/>
              <a:gd name="connsiteY25" fmla="*/ 7158780 h 7192213"/>
              <a:gd name="connsiteX26" fmla="*/ 5596210 w 5633928"/>
              <a:gd name="connsiteY26" fmla="*/ 7192213 h 7192213"/>
              <a:gd name="connsiteX27" fmla="*/ 64205 w 5633928"/>
              <a:gd name="connsiteY27" fmla="*/ 7189772 h 7192213"/>
              <a:gd name="connsiteX28" fmla="*/ 28826 w 5633928"/>
              <a:gd name="connsiteY28" fmla="*/ 7165867 h 7192213"/>
              <a:gd name="connsiteX29" fmla="*/ 28826 w 5633928"/>
              <a:gd name="connsiteY29" fmla="*/ 6079439 h 7192213"/>
              <a:gd name="connsiteX30" fmla="*/ 18871 w 5633928"/>
              <a:gd name="connsiteY30" fmla="*/ 6043977 h 7192213"/>
              <a:gd name="connsiteX31" fmla="*/ 28826 w 5633928"/>
              <a:gd name="connsiteY31" fmla="*/ 6007501 h 7192213"/>
              <a:gd name="connsiteX32" fmla="*/ 28826 w 5633928"/>
              <a:gd name="connsiteY32" fmla="*/ 5521424 h 7192213"/>
              <a:gd name="connsiteX33" fmla="*/ 28826 w 5633928"/>
              <a:gd name="connsiteY33" fmla="*/ 5456903 h 7192213"/>
              <a:gd name="connsiteX34" fmla="*/ 18216 w 5633928"/>
              <a:gd name="connsiteY34" fmla="*/ 5420866 h 7192213"/>
              <a:gd name="connsiteX35" fmla="*/ 6056 w 5633928"/>
              <a:gd name="connsiteY35" fmla="*/ 5384020 h 7192213"/>
              <a:gd name="connsiteX36" fmla="*/ 815 w 5633928"/>
              <a:gd name="connsiteY36" fmla="*/ 5348515 h 7192213"/>
              <a:gd name="connsiteX37" fmla="*/ 0 w 5633928"/>
              <a:gd name="connsiteY37" fmla="*/ 5321182 h 719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33928" h="7192213">
                <a:moveTo>
                  <a:pt x="0" y="5321182"/>
                </a:moveTo>
                <a:lnTo>
                  <a:pt x="7176" y="5292545"/>
                </a:lnTo>
                <a:cubicBezTo>
                  <a:pt x="7874" y="5284550"/>
                  <a:pt x="3408" y="5282436"/>
                  <a:pt x="4191" y="5273215"/>
                </a:cubicBezTo>
                <a:lnTo>
                  <a:pt x="11880" y="5237214"/>
                </a:lnTo>
                <a:lnTo>
                  <a:pt x="18963" y="5184548"/>
                </a:lnTo>
                <a:lnTo>
                  <a:pt x="26514" y="5148294"/>
                </a:lnTo>
                <a:lnTo>
                  <a:pt x="28826" y="5141304"/>
                </a:lnTo>
                <a:lnTo>
                  <a:pt x="28826" y="4904080"/>
                </a:lnTo>
                <a:lnTo>
                  <a:pt x="26241" y="4886580"/>
                </a:lnTo>
                <a:lnTo>
                  <a:pt x="28826" y="4827542"/>
                </a:lnTo>
                <a:lnTo>
                  <a:pt x="25306" y="4818968"/>
                </a:lnTo>
                <a:lnTo>
                  <a:pt x="28826" y="4761248"/>
                </a:lnTo>
                <a:cubicBezTo>
                  <a:pt x="28328" y="4742134"/>
                  <a:pt x="29114" y="4709012"/>
                  <a:pt x="25835" y="4698008"/>
                </a:cubicBezTo>
                <a:lnTo>
                  <a:pt x="17801" y="4693286"/>
                </a:lnTo>
                <a:lnTo>
                  <a:pt x="17096" y="4679416"/>
                </a:lnTo>
                <a:cubicBezTo>
                  <a:pt x="17711" y="4678402"/>
                  <a:pt x="17198" y="4658407"/>
                  <a:pt x="17250" y="4657582"/>
                </a:cubicBezTo>
                <a:lnTo>
                  <a:pt x="25682" y="4608673"/>
                </a:lnTo>
                <a:lnTo>
                  <a:pt x="20696" y="27254"/>
                </a:lnTo>
                <a:cubicBezTo>
                  <a:pt x="28640" y="13408"/>
                  <a:pt x="30825" y="11178"/>
                  <a:pt x="44529" y="3139"/>
                </a:cubicBezTo>
                <a:lnTo>
                  <a:pt x="64219" y="24"/>
                </a:lnTo>
                <a:lnTo>
                  <a:pt x="5549063" y="0"/>
                </a:lnTo>
                <a:cubicBezTo>
                  <a:pt x="5549065" y="1"/>
                  <a:pt x="5549066" y="2"/>
                  <a:pt x="5549068" y="2"/>
                </a:cubicBezTo>
                <a:lnTo>
                  <a:pt x="5553587" y="0"/>
                </a:lnTo>
                <a:lnTo>
                  <a:pt x="5596211" y="3034"/>
                </a:lnTo>
                <a:cubicBezTo>
                  <a:pt x="5614708" y="3086"/>
                  <a:pt x="5629691" y="18066"/>
                  <a:pt x="5629738" y="36562"/>
                </a:cubicBezTo>
                <a:cubicBezTo>
                  <a:pt x="5635326" y="1229186"/>
                  <a:pt x="5635325" y="5966172"/>
                  <a:pt x="5629737" y="7158780"/>
                </a:cubicBezTo>
                <a:cubicBezTo>
                  <a:pt x="5629632" y="7177240"/>
                  <a:pt x="5614669" y="7192165"/>
                  <a:pt x="5596210" y="7192213"/>
                </a:cubicBezTo>
                <a:lnTo>
                  <a:pt x="64205" y="7189772"/>
                </a:lnTo>
                <a:cubicBezTo>
                  <a:pt x="44670" y="7189697"/>
                  <a:pt x="28876" y="7179028"/>
                  <a:pt x="28826" y="7165867"/>
                </a:cubicBezTo>
                <a:lnTo>
                  <a:pt x="28826" y="6079439"/>
                </a:lnTo>
                <a:lnTo>
                  <a:pt x="18871" y="6043977"/>
                </a:lnTo>
                <a:cubicBezTo>
                  <a:pt x="19309" y="6024074"/>
                  <a:pt x="25508" y="6019660"/>
                  <a:pt x="28826" y="6007501"/>
                </a:cubicBezTo>
                <a:lnTo>
                  <a:pt x="28826" y="5521424"/>
                </a:lnTo>
                <a:lnTo>
                  <a:pt x="28826" y="5456903"/>
                </a:lnTo>
                <a:lnTo>
                  <a:pt x="18216" y="5420866"/>
                </a:lnTo>
                <a:cubicBezTo>
                  <a:pt x="26699" y="5406368"/>
                  <a:pt x="10111" y="5395765"/>
                  <a:pt x="6056" y="5384020"/>
                </a:cubicBezTo>
                <a:lnTo>
                  <a:pt x="815" y="5348515"/>
                </a:lnTo>
                <a:cubicBezTo>
                  <a:pt x="543" y="5339404"/>
                  <a:pt x="272" y="5330293"/>
                  <a:pt x="0" y="5321182"/>
                </a:cubicBezTo>
                <a:close/>
              </a:path>
            </a:pathLst>
          </a:custGeom>
          <a:solidFill>
            <a:srgbClr val="FFFFFF"/>
          </a:solidFill>
          <a:ln w="127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olas"/>
              <a:ea typeface="+mn-ea"/>
              <a:cs typeface="+mn-cs"/>
            </a:endParaRPr>
          </a:p>
        </p:txBody>
      </p:sp>
      <p:pic>
        <p:nvPicPr>
          <p:cNvPr id="2050" name="Picture 2">
            <a:extLst>
              <a:ext uri="{FF2B5EF4-FFF2-40B4-BE49-F238E27FC236}">
                <a16:creationId xmlns:a16="http://schemas.microsoft.com/office/drawing/2014/main" id="{09225230-9C97-4E7D-2EDA-7ED774CC1D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120000">
            <a:off x="4626930" y="909558"/>
            <a:ext cx="6956596" cy="49689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52C340-9F14-24CC-B2CE-7120852583DB}"/>
              </a:ext>
            </a:extLst>
          </p:cNvPr>
          <p:cNvSpPr>
            <a:spLocks noGrp="1"/>
          </p:cNvSpPr>
          <p:nvPr>
            <p:ph type="title"/>
          </p:nvPr>
        </p:nvSpPr>
        <p:spPr>
          <a:xfrm>
            <a:off x="1219200" y="1138575"/>
            <a:ext cx="4876800" cy="3309835"/>
          </a:xfrm>
        </p:spPr>
        <p:txBody>
          <a:bodyPr vert="horz" lIns="91440" tIns="45720" rIns="91440" bIns="45720" rtlCol="0" anchor="t">
            <a:normAutofit/>
          </a:bodyPr>
          <a:lstStyle/>
          <a:p>
            <a:r>
              <a:rPr lang="en-US" sz="5400" dirty="0"/>
              <a:t>Age v/s Cost</a:t>
            </a:r>
            <a:br>
              <a:rPr lang="en-US" sz="5400" dirty="0"/>
            </a:br>
            <a:r>
              <a:rPr lang="en-US" sz="5400" dirty="0"/>
              <a:t>(exercise)</a:t>
            </a:r>
          </a:p>
        </p:txBody>
      </p:sp>
      <p:grpSp>
        <p:nvGrpSpPr>
          <p:cNvPr id="2090" name="Group 2089">
            <a:extLst>
              <a:ext uri="{FF2B5EF4-FFF2-40B4-BE49-F238E27FC236}">
                <a16:creationId xmlns:a16="http://schemas.microsoft.com/office/drawing/2014/main" id="{5D3D3051-D223-4825-BE7D-C711315EE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091" name="Group 2090">
              <a:extLst>
                <a:ext uri="{FF2B5EF4-FFF2-40B4-BE49-F238E27FC236}">
                  <a16:creationId xmlns:a16="http://schemas.microsoft.com/office/drawing/2014/main" id="{520C5DCB-EAA5-4FFC-AA6E-08F8338DDD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93" name="Straight Connector 2092">
                <a:extLst>
                  <a:ext uri="{FF2B5EF4-FFF2-40B4-BE49-F238E27FC236}">
                    <a16:creationId xmlns:a16="http://schemas.microsoft.com/office/drawing/2014/main" id="{C2C538F1-2196-4569-BA87-03877D5148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D996DBDC-43C7-4705-94D0-B810DD6915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92" name="Oval 2091">
              <a:extLst>
                <a:ext uri="{FF2B5EF4-FFF2-40B4-BE49-F238E27FC236}">
                  <a16:creationId xmlns:a16="http://schemas.microsoft.com/office/drawing/2014/main" id="{C9F89986-CE0E-45E8-A509-FA70F6E36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grpSp>
      <p:sp>
        <p:nvSpPr>
          <p:cNvPr id="2096" name="Freeform: Shape 2095">
            <a:extLst>
              <a:ext uri="{FF2B5EF4-FFF2-40B4-BE49-F238E27FC236}">
                <a16:creationId xmlns:a16="http://schemas.microsoft.com/office/drawing/2014/main" id="{0847B228-7D3B-4853-8273-2B7CDAF9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691138">
            <a:off x="10900084" y="526149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Tree>
    <p:extLst>
      <p:ext uri="{BB962C8B-B14F-4D97-AF65-F5344CB8AC3E}">
        <p14:creationId xmlns:p14="http://schemas.microsoft.com/office/powerpoint/2010/main" val="3722979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1E28-0084-2D9B-F85A-75D8DE276B91}"/>
              </a:ext>
            </a:extLst>
          </p:cNvPr>
          <p:cNvSpPr>
            <a:spLocks noGrp="1"/>
          </p:cNvSpPr>
          <p:nvPr>
            <p:ph type="ctrTitle"/>
          </p:nvPr>
        </p:nvSpPr>
        <p:spPr>
          <a:xfrm>
            <a:off x="9267909" y="2023110"/>
            <a:ext cx="2469624" cy="2846070"/>
          </a:xfrm>
        </p:spPr>
        <p:txBody>
          <a:bodyPr anchor="ctr">
            <a:normAutofit/>
          </a:bodyPr>
          <a:lstStyle/>
          <a:p>
            <a:pPr algn="l"/>
            <a:r>
              <a:rPr lang="en-IN" sz="3700" dirty="0"/>
              <a:t>BMI v/s Cost (smoker)</a:t>
            </a:r>
          </a:p>
        </p:txBody>
      </p:sp>
      <p:pic>
        <p:nvPicPr>
          <p:cNvPr id="1031" name="Picture 7">
            <a:extLst>
              <a:ext uri="{FF2B5EF4-FFF2-40B4-BE49-F238E27FC236}">
                <a16:creationId xmlns:a16="http://schemas.microsoft.com/office/drawing/2014/main" id="{08211BE0-EE92-EB21-E05F-A870E76663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1055" y="858525"/>
            <a:ext cx="7296669" cy="521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87247"/>
      </p:ext>
    </p:extLst>
  </p:cSld>
  <p:clrMapOvr>
    <a:masterClrMapping/>
  </p:clrMapOvr>
</p:sld>
</file>

<file path=ppt/theme/theme1.xml><?xml version="1.0" encoding="utf-8"?>
<a:theme xmlns:a="http://schemas.openxmlformats.org/drawingml/2006/main" name="GestaltVTI">
  <a:themeElements>
    <a:clrScheme name="AnalogousFromDarkSeedRightStep">
      <a:dk1>
        <a:srgbClr val="000000"/>
      </a:dk1>
      <a:lt1>
        <a:srgbClr val="FFFFFF"/>
      </a:lt1>
      <a:dk2>
        <a:srgbClr val="1B2C2F"/>
      </a:dk2>
      <a:lt2>
        <a:srgbClr val="F3F1F0"/>
      </a:lt2>
      <a:accent1>
        <a:srgbClr val="32AFC7"/>
      </a:accent1>
      <a:accent2>
        <a:srgbClr val="2569C7"/>
      </a:accent2>
      <a:accent3>
        <a:srgbClr val="3E3EDA"/>
      </a:accent3>
      <a:accent4>
        <a:srgbClr val="6825C7"/>
      </a:accent4>
      <a:accent5>
        <a:srgbClr val="BE37D9"/>
      </a:accent5>
      <a:accent6>
        <a:srgbClr val="C7259F"/>
      </a:accent6>
      <a:hlink>
        <a:srgbClr val="569A33"/>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10.xml><?xml version="1.0" encoding="utf-8"?>
<a:theme xmlns:a="http://schemas.openxmlformats.org/drawingml/2006/main" name="CitationVTI">
  <a:themeElements>
    <a:clrScheme name="Citation">
      <a:dk1>
        <a:sysClr val="windowText" lastClr="000000"/>
      </a:dk1>
      <a:lt1>
        <a:sysClr val="window" lastClr="FFFFFF"/>
      </a:lt1>
      <a:dk2>
        <a:srgbClr val="01375D"/>
      </a:dk2>
      <a:lt2>
        <a:srgbClr val="F3F2EF"/>
      </a:lt2>
      <a:accent1>
        <a:srgbClr val="29A3D2"/>
      </a:accent1>
      <a:accent2>
        <a:srgbClr val="0669AC"/>
      </a:accent2>
      <a:accent3>
        <a:srgbClr val="FD891C"/>
      </a:accent3>
      <a:accent4>
        <a:srgbClr val="FD6927"/>
      </a:accent4>
      <a:accent5>
        <a:srgbClr val="F95131"/>
      </a:accent5>
      <a:accent6>
        <a:srgbClr val="CE5FAE"/>
      </a:accent6>
      <a:hlink>
        <a:srgbClr val="0F8EC1"/>
      </a:hlink>
      <a:folHlink>
        <a:srgbClr val="DC6400"/>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11.xml><?xml version="1.0" encoding="utf-8"?>
<a:theme xmlns:a="http://schemas.openxmlformats.org/drawingml/2006/main" name="AfterhoursVTI">
  <a:themeElements>
    <a:clrScheme name="Afterhours">
      <a:dk1>
        <a:sysClr val="windowText" lastClr="000000"/>
      </a:dk1>
      <a:lt1>
        <a:srgbClr val="FFFFFF"/>
      </a:lt1>
      <a:dk2>
        <a:srgbClr val="2D3122"/>
      </a:dk2>
      <a:lt2>
        <a:srgbClr val="F3F2EE"/>
      </a:lt2>
      <a:accent1>
        <a:srgbClr val="31AEC4"/>
      </a:accent1>
      <a:accent2>
        <a:srgbClr val="3163BD"/>
      </a:accent2>
      <a:accent3>
        <a:srgbClr val="5E854F"/>
      </a:accent3>
      <a:accent4>
        <a:srgbClr val="34B66C"/>
      </a:accent4>
      <a:accent5>
        <a:srgbClr val="CD2929"/>
      </a:accent5>
      <a:accent6>
        <a:srgbClr val="6946C8"/>
      </a:accent6>
      <a:hlink>
        <a:srgbClr val="0678EA"/>
      </a:hlink>
      <a:folHlink>
        <a:srgbClr val="B65887"/>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ppt/theme/theme12.xml><?xml version="1.0" encoding="utf-8"?>
<a:theme xmlns:a="http://schemas.openxmlformats.org/drawingml/2006/main" name="1_StreetscapeVTI">
  <a:themeElements>
    <a:clrScheme name="AnalogousFromLightSeedRightStep">
      <a:dk1>
        <a:srgbClr val="000000"/>
      </a:dk1>
      <a:lt1>
        <a:srgbClr val="FFFFFF"/>
      </a:lt1>
      <a:dk2>
        <a:srgbClr val="41242F"/>
      </a:dk2>
      <a:lt2>
        <a:srgbClr val="E2E8E6"/>
      </a:lt2>
      <a:accent1>
        <a:srgbClr val="CA93A7"/>
      </a:accent1>
      <a:accent2>
        <a:srgbClr val="BE7E7B"/>
      </a:accent2>
      <a:accent3>
        <a:srgbClr val="C09E7F"/>
      </a:accent3>
      <a:accent4>
        <a:srgbClr val="ACA56F"/>
      </a:accent4>
      <a:accent5>
        <a:srgbClr val="9BA97B"/>
      </a:accent5>
      <a:accent6>
        <a:srgbClr val="82AE70"/>
      </a:accent6>
      <a:hlink>
        <a:srgbClr val="568F7A"/>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ppt/theme/theme13.xml><?xml version="1.0" encoding="utf-8"?>
<a:theme xmlns:a="http://schemas.openxmlformats.org/drawingml/2006/main" name="MadridVTI">
  <a:themeElements>
    <a:clrScheme name="AnalogousFromLightSeedLeftStep">
      <a:dk1>
        <a:srgbClr val="000000"/>
      </a:dk1>
      <a:lt1>
        <a:srgbClr val="FFFFFF"/>
      </a:lt1>
      <a:dk2>
        <a:srgbClr val="292441"/>
      </a:dk2>
      <a:lt2>
        <a:srgbClr val="E2E8E5"/>
      </a:lt2>
      <a:accent1>
        <a:srgbClr val="EE6EB8"/>
      </a:accent1>
      <a:accent2>
        <a:srgbClr val="EB4EEA"/>
      </a:accent2>
      <a:accent3>
        <a:srgbClr val="B96EEE"/>
      </a:accent3>
      <a:accent4>
        <a:srgbClr val="694EEB"/>
      </a:accent4>
      <a:accent5>
        <a:srgbClr val="6E8EEE"/>
      </a:accent5>
      <a:accent6>
        <a:srgbClr val="38ADE8"/>
      </a:accent6>
      <a:hlink>
        <a:srgbClr val="558D6D"/>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ppt/theme/theme14.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15.xml><?xml version="1.0" encoding="utf-8"?>
<a:theme xmlns:a="http://schemas.openxmlformats.org/drawingml/2006/main" name="ArchiveVTI">
  <a:themeElements>
    <a:clrScheme name="AnalogousFromLightSeed_2SEEDS">
      <a:dk1>
        <a:srgbClr val="000000"/>
      </a:dk1>
      <a:lt1>
        <a:srgbClr val="FFFFFF"/>
      </a:lt1>
      <a:dk2>
        <a:srgbClr val="3F3423"/>
      </a:dk2>
      <a:lt2>
        <a:srgbClr val="E2E5E8"/>
      </a:lt2>
      <a:accent1>
        <a:srgbClr val="BA997F"/>
      </a:accent1>
      <a:accent2>
        <a:srgbClr val="C49392"/>
      </a:accent2>
      <a:accent3>
        <a:srgbClr val="A7A27E"/>
      </a:accent3>
      <a:accent4>
        <a:srgbClr val="79AAB2"/>
      </a:accent4>
      <a:accent5>
        <a:srgbClr val="8BA3C0"/>
      </a:accent5>
      <a:accent6>
        <a:srgbClr val="7F81BA"/>
      </a:accent6>
      <a:hlink>
        <a:srgbClr val="5C85A7"/>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3.xml><?xml version="1.0" encoding="utf-8"?>
<a:theme xmlns:a="http://schemas.openxmlformats.org/drawingml/2006/main" name="ConfettiVTI">
  <a:themeElements>
    <a:clrScheme name="AnalogousFromDarkSeedLeftStep">
      <a:dk1>
        <a:srgbClr val="000000"/>
      </a:dk1>
      <a:lt1>
        <a:srgbClr val="FFFFFF"/>
      </a:lt1>
      <a:dk2>
        <a:srgbClr val="1B302A"/>
      </a:dk2>
      <a:lt2>
        <a:srgbClr val="F0F3F2"/>
      </a:lt2>
      <a:accent1>
        <a:srgbClr val="C34D7E"/>
      </a:accent1>
      <a:accent2>
        <a:srgbClr val="B13B9E"/>
      </a:accent2>
      <a:accent3>
        <a:srgbClr val="A54DC3"/>
      </a:accent3>
      <a:accent4>
        <a:srgbClr val="6943B5"/>
      </a:accent4>
      <a:accent5>
        <a:srgbClr val="4D57C3"/>
      </a:accent5>
      <a:accent6>
        <a:srgbClr val="3B76B1"/>
      </a:accent6>
      <a:hlink>
        <a:srgbClr val="4A3FB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RetrospectVTI">
  <a:themeElements>
    <a:clrScheme name="AnalogousFromDarkSeedLeftStep">
      <a:dk1>
        <a:srgbClr val="000000"/>
      </a:dk1>
      <a:lt1>
        <a:srgbClr val="FFFFFF"/>
      </a:lt1>
      <a:dk2>
        <a:srgbClr val="412435"/>
      </a:dk2>
      <a:lt2>
        <a:srgbClr val="E8E2E5"/>
      </a:lt2>
      <a:accent1>
        <a:srgbClr val="45B578"/>
      </a:accent1>
      <a:accent2>
        <a:srgbClr val="39B33E"/>
      </a:accent2>
      <a:accent3>
        <a:srgbClr val="6DB244"/>
      </a:accent3>
      <a:accent4>
        <a:srgbClr val="93AB37"/>
      </a:accent4>
      <a:accent5>
        <a:srgbClr val="B79F46"/>
      </a:accent5>
      <a:accent6>
        <a:srgbClr val="B36739"/>
      </a:accent6>
      <a:hlink>
        <a:srgbClr val="88842D"/>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6.xml><?xml version="1.0" encoding="utf-8"?>
<a:theme xmlns:a="http://schemas.openxmlformats.org/drawingml/2006/main" name="ShapesVTI">
  <a:themeElements>
    <a:clrScheme name="Office">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7.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ppt/theme/theme8.xml><?xml version="1.0" encoding="utf-8"?>
<a:theme xmlns:a="http://schemas.openxmlformats.org/drawingml/2006/main" name="1_ShapesVTI">
  <a:themeElements>
    <a:clrScheme name="Offic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9.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b8e32d9-e848-4fd2-8353-7b11a66b286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B456CDC934EA40B10FDD1CF1CC7CB7" ma:contentTypeVersion="6" ma:contentTypeDescription="Create a new document." ma:contentTypeScope="" ma:versionID="df387afa65b03085edb4142688de7c27">
  <xsd:schema xmlns:xsd="http://www.w3.org/2001/XMLSchema" xmlns:xs="http://www.w3.org/2001/XMLSchema" xmlns:p="http://schemas.microsoft.com/office/2006/metadata/properties" xmlns:ns3="5b8e32d9-e848-4fd2-8353-7b11a66b2868" xmlns:ns4="2833341b-e1cd-4671-95c2-5a243d4771de" targetNamespace="http://schemas.microsoft.com/office/2006/metadata/properties" ma:root="true" ma:fieldsID="37c5d720b5585e83770987ba15c7c94d" ns3:_="" ns4:_="">
    <xsd:import namespace="5b8e32d9-e848-4fd2-8353-7b11a66b2868"/>
    <xsd:import namespace="2833341b-e1cd-4671-95c2-5a243d4771d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8e32d9-e848-4fd2-8353-7b11a66b28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833341b-e1cd-4671-95c2-5a243d4771d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2869B6-A41B-4835-A52D-534A20DABDB3}">
  <ds:schemaRefs>
    <ds:schemaRef ds:uri="http://schemas.microsoft.com/office/2006/metadata/properties"/>
    <ds:schemaRef ds:uri="http://purl.org/dc/terms/"/>
    <ds:schemaRef ds:uri="http://schemas.microsoft.com/office/2006/documentManagement/types"/>
    <ds:schemaRef ds:uri="http://purl.org/dc/elements/1.1/"/>
    <ds:schemaRef ds:uri="http://purl.org/dc/dcmitype/"/>
    <ds:schemaRef ds:uri="5b8e32d9-e848-4fd2-8353-7b11a66b2868"/>
    <ds:schemaRef ds:uri="http://schemas.openxmlformats.org/package/2006/metadata/core-properties"/>
    <ds:schemaRef ds:uri="http://schemas.microsoft.com/office/infopath/2007/PartnerControls"/>
    <ds:schemaRef ds:uri="2833341b-e1cd-4671-95c2-5a243d4771de"/>
    <ds:schemaRef ds:uri="http://www.w3.org/XML/1998/namespace"/>
  </ds:schemaRefs>
</ds:datastoreItem>
</file>

<file path=customXml/itemProps2.xml><?xml version="1.0" encoding="utf-8"?>
<ds:datastoreItem xmlns:ds="http://schemas.openxmlformats.org/officeDocument/2006/customXml" ds:itemID="{7C3D50ED-7BE0-433F-9BD1-2C32707CFC32}">
  <ds:schemaRefs>
    <ds:schemaRef ds:uri="http://schemas.microsoft.com/sharepoint/v3/contenttype/forms"/>
  </ds:schemaRefs>
</ds:datastoreItem>
</file>

<file path=customXml/itemProps3.xml><?xml version="1.0" encoding="utf-8"?>
<ds:datastoreItem xmlns:ds="http://schemas.openxmlformats.org/officeDocument/2006/customXml" ds:itemID="{58A11661-2BDD-46DB-B1DA-D92415DD78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8e32d9-e848-4fd2-8353-7b11a66b2868"/>
    <ds:schemaRef ds:uri="2833341b-e1cd-4671-95c2-5a243d4771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150</TotalTime>
  <Words>544</Words>
  <Application>Microsoft Office PowerPoint</Application>
  <PresentationFormat>Widescreen</PresentationFormat>
  <Paragraphs>40</Paragraphs>
  <Slides>22</Slides>
  <Notes>0</Notes>
  <HiddenSlides>0</HiddenSlides>
  <MMClips>1</MMClips>
  <ScaleCrop>false</ScaleCrop>
  <HeadingPairs>
    <vt:vector size="6" baseType="variant">
      <vt:variant>
        <vt:lpstr>Fonts Used</vt:lpstr>
      </vt:variant>
      <vt:variant>
        <vt:i4>23</vt:i4>
      </vt:variant>
      <vt:variant>
        <vt:lpstr>Theme</vt:lpstr>
      </vt:variant>
      <vt:variant>
        <vt:i4>15</vt:i4>
      </vt:variant>
      <vt:variant>
        <vt:lpstr>Slide Titles</vt:lpstr>
      </vt:variant>
      <vt:variant>
        <vt:i4>22</vt:i4>
      </vt:variant>
    </vt:vector>
  </HeadingPairs>
  <TitlesOfParts>
    <vt:vector size="60" baseType="lpstr">
      <vt:lpstr>Aharoni</vt:lpstr>
      <vt:lpstr>Arial</vt:lpstr>
      <vt:lpstr>Avenir Next LT Pro</vt:lpstr>
      <vt:lpstr>AvenirNext LT Pro Medium</vt:lpstr>
      <vt:lpstr>Bembo</vt:lpstr>
      <vt:lpstr>Bierstadt</vt:lpstr>
      <vt:lpstr>Calibri</vt:lpstr>
      <vt:lpstr>Calibri Light</vt:lpstr>
      <vt:lpstr>Calisto MT</vt:lpstr>
      <vt:lpstr>Consolas</vt:lpstr>
      <vt:lpstr>Franklin Gothic Heavy</vt:lpstr>
      <vt:lpstr>Gill Sans Nova</vt:lpstr>
      <vt:lpstr>Grandview</vt:lpstr>
      <vt:lpstr>Grandview Display</vt:lpstr>
      <vt:lpstr>Helvetica Neue</vt:lpstr>
      <vt:lpstr>Lucida Console</vt:lpstr>
      <vt:lpstr>Seaford Display</vt:lpstr>
      <vt:lpstr>System Font Regular</vt:lpstr>
      <vt:lpstr>Tenorite</vt:lpstr>
      <vt:lpstr>Times New Roman</vt:lpstr>
      <vt:lpstr>Tw Cen MT</vt:lpstr>
      <vt:lpstr>Univers Condensed</vt:lpstr>
      <vt:lpstr>Wingdings</vt:lpstr>
      <vt:lpstr>GestaltVTI</vt:lpstr>
      <vt:lpstr>BlockprintVTI</vt:lpstr>
      <vt:lpstr>ConfettiVTI</vt:lpstr>
      <vt:lpstr>Office Theme</vt:lpstr>
      <vt:lpstr>RetrospectVTI</vt:lpstr>
      <vt:lpstr>ShapesVTI</vt:lpstr>
      <vt:lpstr>StreetscapeVTI</vt:lpstr>
      <vt:lpstr>1_ShapesVTI</vt:lpstr>
      <vt:lpstr>CosineVTI</vt:lpstr>
      <vt:lpstr>CitationVTI</vt:lpstr>
      <vt:lpstr>AfterhoursVTI</vt:lpstr>
      <vt:lpstr>1_StreetscapeVTI</vt:lpstr>
      <vt:lpstr>MadridVTI</vt:lpstr>
      <vt:lpstr>ChronicleVTI</vt:lpstr>
      <vt:lpstr>ArchiveVTI</vt:lpstr>
      <vt:lpstr>IST 687 – Final Project Forecasting High-Cost Healthcare Clients </vt:lpstr>
      <vt:lpstr>Background - Healthcare</vt:lpstr>
      <vt:lpstr>Project Goal: </vt:lpstr>
      <vt:lpstr>Dataset Overview</vt:lpstr>
      <vt:lpstr>Project Deliverables</vt:lpstr>
      <vt:lpstr>Exploratory Data Analysis</vt:lpstr>
      <vt:lpstr>Age v/s Cost (smoker)</vt:lpstr>
      <vt:lpstr>Age v/s Cost (exercise)</vt:lpstr>
      <vt:lpstr>BMI v/s Cost (smoker)</vt:lpstr>
      <vt:lpstr>BMI v/s Cost (Exercise)</vt:lpstr>
      <vt:lpstr>Our Interpretation</vt:lpstr>
      <vt:lpstr>Highest Healthcare Cost by State</vt:lpstr>
      <vt:lpstr>State wise count</vt:lpstr>
      <vt:lpstr>Average Cost v/s Location Map</vt:lpstr>
      <vt:lpstr>Prediction Model</vt:lpstr>
      <vt:lpstr>Support Vector Machine</vt:lpstr>
      <vt:lpstr>Decision Tree</vt:lpstr>
      <vt:lpstr>We also need to find trends on why health care costs a subset of customers expensive.  </vt:lpstr>
      <vt:lpstr>Item Frequency</vt:lpstr>
      <vt:lpstr>Association Rules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687 – Final Project Forecasting High-Cost Healthcare Clients</dc:title>
  <dc:creator>Yash Kishore Wadhawe</dc:creator>
  <cp:lastModifiedBy>Yash Kishore Wadhawe</cp:lastModifiedBy>
  <cp:revision>2</cp:revision>
  <dcterms:created xsi:type="dcterms:W3CDTF">2023-05-02T03:22:21Z</dcterms:created>
  <dcterms:modified xsi:type="dcterms:W3CDTF">2023-05-02T05:54:13Z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0x010100E8B456CDC934EA40B10FDD1CF1CC7CB7</vt:lpwstr>
  </property>
</Properties>
</file>